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media/image9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4055" r:id="rId1"/>
  </p:sldMasterIdLst>
  <p:notesMasterIdLst>
    <p:notesMasterId r:id="rId42"/>
  </p:notesMasterIdLst>
  <p:handoutMasterIdLst>
    <p:handoutMasterId r:id="rId43"/>
  </p:handoutMasterIdLst>
  <p:sldIdLst>
    <p:sldId id="256" r:id="rId2"/>
    <p:sldId id="291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300" r:id="rId11"/>
    <p:sldId id="265" r:id="rId12"/>
    <p:sldId id="297" r:id="rId13"/>
    <p:sldId id="303" r:id="rId14"/>
    <p:sldId id="268" r:id="rId15"/>
    <p:sldId id="294" r:id="rId16"/>
    <p:sldId id="270" r:id="rId17"/>
    <p:sldId id="293" r:id="rId18"/>
    <p:sldId id="274" r:id="rId19"/>
    <p:sldId id="304" r:id="rId20"/>
    <p:sldId id="276" r:id="rId21"/>
    <p:sldId id="306" r:id="rId22"/>
    <p:sldId id="307" r:id="rId23"/>
    <p:sldId id="312" r:id="rId24"/>
    <p:sldId id="313" r:id="rId25"/>
    <p:sldId id="277" r:id="rId26"/>
    <p:sldId id="311" r:id="rId27"/>
    <p:sldId id="279" r:id="rId28"/>
    <p:sldId id="280" r:id="rId29"/>
    <p:sldId id="281" r:id="rId30"/>
    <p:sldId id="295" r:id="rId31"/>
    <p:sldId id="282" r:id="rId32"/>
    <p:sldId id="283" r:id="rId33"/>
    <p:sldId id="284" r:id="rId34"/>
    <p:sldId id="285" r:id="rId35"/>
    <p:sldId id="286" r:id="rId36"/>
    <p:sldId id="287" r:id="rId37"/>
    <p:sldId id="301" r:id="rId38"/>
    <p:sldId id="288" r:id="rId39"/>
    <p:sldId id="302" r:id="rId40"/>
    <p:sldId id="299" r:id="rId41"/>
  </p:sldIdLst>
  <p:sldSz cx="9144000" cy="6858000" type="screen4x3"/>
  <p:notesSz cx="6888163" cy="100203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3439" autoAdjust="0"/>
  </p:normalViewPr>
  <p:slideViewPr>
    <p:cSldViewPr>
      <p:cViewPr varScale="1">
        <p:scale>
          <a:sx n="92" d="100"/>
          <a:sy n="92" d="100"/>
        </p:scale>
        <p:origin x="942" y="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7800"/>
    </p:cViewPr>
  </p:sorterViewPr>
  <p:notesViewPr>
    <p:cSldViewPr>
      <p:cViewPr varScale="1">
        <p:scale>
          <a:sx n="44" d="100"/>
          <a:sy n="44" d="100"/>
        </p:scale>
        <p:origin x="2297" y="55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21843;&#23376;\Documents\&#20181;&#20107;\&#12452;&#12521;&#12463;&#12391;&#12398;&#30330;&#34920;\&#26085;&#26412;&#12452;&#12521;&#12531;&#12459;&#12479;&#12540;&#12523;&#39640;&#31561;&#25945;&#32946;&#22312;&#31821;&#29575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lang="ja-JP" sz="2800">
                <a:solidFill>
                  <a:srgbClr val="C00000"/>
                </a:solidFill>
              </a:defRPr>
            </a:pPr>
            <a:r>
              <a:rPr kumimoji="1" lang="fa-IR" altLang="ja-JP" sz="3200" b="1" i="0" baseline="0" dirty="0">
                <a:solidFill>
                  <a:srgbClr val="C00000"/>
                </a:solidFill>
                <a:effectLst/>
              </a:rPr>
              <a:t>نرخ ثبت نام در دوره‌های دانشگاهی در قطر</a:t>
            </a:r>
            <a:endParaRPr lang="ja-JP" altLang="ja-JP" sz="3200" dirty="0">
              <a:solidFill>
                <a:srgbClr val="C00000"/>
              </a:solidFill>
              <a:effectLst/>
            </a:endParaRP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7.332374946844987E-2"/>
          <c:y val="0.11653768427980575"/>
          <c:w val="0.90764041064402823"/>
          <c:h val="0.75530813032025979"/>
        </c:manualLayout>
      </c:layout>
      <c:lineChart>
        <c:grouping val="standard"/>
        <c:varyColors val="0"/>
        <c:ser>
          <c:idx val="0"/>
          <c:order val="0"/>
          <c:tx>
            <c:strRef>
              <c:f>Sheet2!$B$5</c:f>
              <c:strCache>
                <c:ptCount val="1"/>
                <c:pt idx="0">
                  <c:v>Male </c:v>
                </c:pt>
              </c:strCache>
            </c:strRef>
          </c:tx>
          <c:marker>
            <c:symbol val="none"/>
          </c:marker>
          <c:cat>
            <c:numRef>
              <c:f>Sheet2!$A$6:$A$42</c:f>
              <c:numCache>
                <c:formatCode>General</c:formatCode>
                <c:ptCount val="37"/>
                <c:pt idx="0">
                  <c:v>1971</c:v>
                </c:pt>
                <c:pt idx="1">
                  <c:v>1976</c:v>
                </c:pt>
                <c:pt idx="2">
                  <c:v>1977</c:v>
                </c:pt>
                <c:pt idx="3">
                  <c:v>1980</c:v>
                </c:pt>
                <c:pt idx="4">
                  <c:v>1981</c:v>
                </c:pt>
                <c:pt idx="5">
                  <c:v>1982</c:v>
                </c:pt>
                <c:pt idx="6">
                  <c:v>1983</c:v>
                </c:pt>
                <c:pt idx="7">
                  <c:v>1984</c:v>
                </c:pt>
                <c:pt idx="8">
                  <c:v>1985</c:v>
                </c:pt>
                <c:pt idx="9">
                  <c:v>1986</c:v>
                </c:pt>
                <c:pt idx="10">
                  <c:v>1987</c:v>
                </c:pt>
                <c:pt idx="11">
                  <c:v>1988</c:v>
                </c:pt>
                <c:pt idx="12">
                  <c:v>1989</c:v>
                </c:pt>
                <c:pt idx="13">
                  <c:v>1990</c:v>
                </c:pt>
                <c:pt idx="14">
                  <c:v>1991</c:v>
                </c:pt>
                <c:pt idx="15">
                  <c:v>1992</c:v>
                </c:pt>
                <c:pt idx="16">
                  <c:v>1993</c:v>
                </c:pt>
                <c:pt idx="17">
                  <c:v>1994</c:v>
                </c:pt>
                <c:pt idx="18">
                  <c:v>1995</c:v>
                </c:pt>
                <c:pt idx="19">
                  <c:v>1996</c:v>
                </c:pt>
                <c:pt idx="20">
                  <c:v>1997</c:v>
                </c:pt>
                <c:pt idx="21">
                  <c:v>1998</c:v>
                </c:pt>
                <c:pt idx="22">
                  <c:v>1999</c:v>
                </c:pt>
                <c:pt idx="23">
                  <c:v>2001</c:v>
                </c:pt>
                <c:pt idx="24">
                  <c:v>2002</c:v>
                </c:pt>
                <c:pt idx="25">
                  <c:v>2003</c:v>
                </c:pt>
                <c:pt idx="26">
                  <c:v>2004</c:v>
                </c:pt>
                <c:pt idx="27">
                  <c:v>2005</c:v>
                </c:pt>
                <c:pt idx="28">
                  <c:v>2006</c:v>
                </c:pt>
                <c:pt idx="29">
                  <c:v>2007</c:v>
                </c:pt>
                <c:pt idx="30">
                  <c:v>2008</c:v>
                </c:pt>
                <c:pt idx="31">
                  <c:v>2009</c:v>
                </c:pt>
                <c:pt idx="32">
                  <c:v>2010</c:v>
                </c:pt>
                <c:pt idx="33">
                  <c:v>2011</c:v>
                </c:pt>
                <c:pt idx="34">
                  <c:v>2012</c:v>
                </c:pt>
                <c:pt idx="35">
                  <c:v>2013</c:v>
                </c:pt>
                <c:pt idx="36">
                  <c:v>2014</c:v>
                </c:pt>
              </c:numCache>
            </c:numRef>
          </c:cat>
          <c:val>
            <c:numRef>
              <c:f>Sheet2!$B$6:$B$42</c:f>
              <c:numCache>
                <c:formatCode>General</c:formatCode>
                <c:ptCount val="37"/>
                <c:pt idx="0">
                  <c:v>0</c:v>
                </c:pt>
                <c:pt idx="1">
                  <c:v>2.61</c:v>
                </c:pt>
                <c:pt idx="2">
                  <c:v>2.86</c:v>
                </c:pt>
                <c:pt idx="3">
                  <c:v>4.99</c:v>
                </c:pt>
                <c:pt idx="4">
                  <c:v>5.78</c:v>
                </c:pt>
                <c:pt idx="5">
                  <c:v>7.4300000000000006</c:v>
                </c:pt>
                <c:pt idx="6">
                  <c:v>9.3000000000000007</c:v>
                </c:pt>
                <c:pt idx="7">
                  <c:v>8.8600000000000012</c:v>
                </c:pt>
                <c:pt idx="8">
                  <c:v>9.9700000000000006</c:v>
                </c:pt>
                <c:pt idx="9">
                  <c:v>11.02</c:v>
                </c:pt>
                <c:pt idx="10">
                  <c:v>9.6399999999999988</c:v>
                </c:pt>
                <c:pt idx="11">
                  <c:v>9.08</c:v>
                </c:pt>
                <c:pt idx="12">
                  <c:v>9.7100000000000009</c:v>
                </c:pt>
                <c:pt idx="13">
                  <c:v>9.81</c:v>
                </c:pt>
                <c:pt idx="14">
                  <c:v>10.120000000000001</c:v>
                </c:pt>
                <c:pt idx="15">
                  <c:v>8.2000000000000011</c:v>
                </c:pt>
                <c:pt idx="16">
                  <c:v>8.59</c:v>
                </c:pt>
                <c:pt idx="17">
                  <c:v>8.67</c:v>
                </c:pt>
                <c:pt idx="18">
                  <c:v>9.25</c:v>
                </c:pt>
                <c:pt idx="19">
                  <c:v>10.56</c:v>
                </c:pt>
                <c:pt idx="20">
                  <c:v>11.68</c:v>
                </c:pt>
                <c:pt idx="21">
                  <c:v>12.9</c:v>
                </c:pt>
                <c:pt idx="22">
                  <c:v>13.450000000000001</c:v>
                </c:pt>
                <c:pt idx="23">
                  <c:v>9.42</c:v>
                </c:pt>
                <c:pt idx="24">
                  <c:v>7.64</c:v>
                </c:pt>
                <c:pt idx="25">
                  <c:v>6.75</c:v>
                </c:pt>
                <c:pt idx="26">
                  <c:v>8</c:v>
                </c:pt>
                <c:pt idx="27">
                  <c:v>8.94</c:v>
                </c:pt>
                <c:pt idx="28">
                  <c:v>9.33</c:v>
                </c:pt>
                <c:pt idx="29">
                  <c:v>6.39</c:v>
                </c:pt>
                <c:pt idx="30">
                  <c:v>5.49</c:v>
                </c:pt>
                <c:pt idx="31">
                  <c:v>4.72</c:v>
                </c:pt>
                <c:pt idx="32">
                  <c:v>4.8099999999999996</c:v>
                </c:pt>
                <c:pt idx="33">
                  <c:v>5.51</c:v>
                </c:pt>
                <c:pt idx="34">
                  <c:v>5.42</c:v>
                </c:pt>
                <c:pt idx="35">
                  <c:v>6.39</c:v>
                </c:pt>
                <c:pt idx="36">
                  <c:v>7.26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04A3-46BD-A3CF-47ECBAD664AD}"/>
            </c:ext>
          </c:extLst>
        </c:ser>
        <c:ser>
          <c:idx val="1"/>
          <c:order val="1"/>
          <c:tx>
            <c:strRef>
              <c:f>Sheet2!$C$5</c:f>
              <c:strCache>
                <c:ptCount val="1"/>
                <c:pt idx="0">
                  <c:v>Female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cat>
            <c:numRef>
              <c:f>Sheet2!$A$6:$A$42</c:f>
              <c:numCache>
                <c:formatCode>General</c:formatCode>
                <c:ptCount val="37"/>
                <c:pt idx="0">
                  <c:v>1971</c:v>
                </c:pt>
                <c:pt idx="1">
                  <c:v>1976</c:v>
                </c:pt>
                <c:pt idx="2">
                  <c:v>1977</c:v>
                </c:pt>
                <c:pt idx="3">
                  <c:v>1980</c:v>
                </c:pt>
                <c:pt idx="4">
                  <c:v>1981</c:v>
                </c:pt>
                <c:pt idx="5">
                  <c:v>1982</c:v>
                </c:pt>
                <c:pt idx="6">
                  <c:v>1983</c:v>
                </c:pt>
                <c:pt idx="7">
                  <c:v>1984</c:v>
                </c:pt>
                <c:pt idx="8">
                  <c:v>1985</c:v>
                </c:pt>
                <c:pt idx="9">
                  <c:v>1986</c:v>
                </c:pt>
                <c:pt idx="10">
                  <c:v>1987</c:v>
                </c:pt>
                <c:pt idx="11">
                  <c:v>1988</c:v>
                </c:pt>
                <c:pt idx="12">
                  <c:v>1989</c:v>
                </c:pt>
                <c:pt idx="13">
                  <c:v>1990</c:v>
                </c:pt>
                <c:pt idx="14">
                  <c:v>1991</c:v>
                </c:pt>
                <c:pt idx="15">
                  <c:v>1992</c:v>
                </c:pt>
                <c:pt idx="16">
                  <c:v>1993</c:v>
                </c:pt>
                <c:pt idx="17">
                  <c:v>1994</c:v>
                </c:pt>
                <c:pt idx="18">
                  <c:v>1995</c:v>
                </c:pt>
                <c:pt idx="19">
                  <c:v>1996</c:v>
                </c:pt>
                <c:pt idx="20">
                  <c:v>1997</c:v>
                </c:pt>
                <c:pt idx="21">
                  <c:v>1998</c:v>
                </c:pt>
                <c:pt idx="22">
                  <c:v>1999</c:v>
                </c:pt>
                <c:pt idx="23">
                  <c:v>2001</c:v>
                </c:pt>
                <c:pt idx="24">
                  <c:v>2002</c:v>
                </c:pt>
                <c:pt idx="25">
                  <c:v>2003</c:v>
                </c:pt>
                <c:pt idx="26">
                  <c:v>2004</c:v>
                </c:pt>
                <c:pt idx="27">
                  <c:v>2005</c:v>
                </c:pt>
                <c:pt idx="28">
                  <c:v>2006</c:v>
                </c:pt>
                <c:pt idx="29">
                  <c:v>2007</c:v>
                </c:pt>
                <c:pt idx="30">
                  <c:v>2008</c:v>
                </c:pt>
                <c:pt idx="31">
                  <c:v>2009</c:v>
                </c:pt>
                <c:pt idx="32">
                  <c:v>2010</c:v>
                </c:pt>
                <c:pt idx="33">
                  <c:v>2011</c:v>
                </c:pt>
                <c:pt idx="34">
                  <c:v>2012</c:v>
                </c:pt>
                <c:pt idx="35">
                  <c:v>2013</c:v>
                </c:pt>
                <c:pt idx="36">
                  <c:v>2014</c:v>
                </c:pt>
              </c:numCache>
            </c:numRef>
          </c:cat>
          <c:val>
            <c:numRef>
              <c:f>Sheet2!$C$6:$C$42</c:f>
              <c:numCache>
                <c:formatCode>General</c:formatCode>
                <c:ptCount val="37"/>
                <c:pt idx="0">
                  <c:v>0</c:v>
                </c:pt>
                <c:pt idx="1">
                  <c:v>8.9700000000000006</c:v>
                </c:pt>
                <c:pt idx="2">
                  <c:v>9.26</c:v>
                </c:pt>
                <c:pt idx="3">
                  <c:v>16.97</c:v>
                </c:pt>
                <c:pt idx="4">
                  <c:v>17.21</c:v>
                </c:pt>
                <c:pt idx="5">
                  <c:v>20.110000000000003</c:v>
                </c:pt>
                <c:pt idx="6">
                  <c:v>25.72</c:v>
                </c:pt>
                <c:pt idx="7">
                  <c:v>28.45</c:v>
                </c:pt>
                <c:pt idx="8">
                  <c:v>30.7</c:v>
                </c:pt>
                <c:pt idx="9">
                  <c:v>31.939999999999998</c:v>
                </c:pt>
                <c:pt idx="10">
                  <c:v>31.35</c:v>
                </c:pt>
                <c:pt idx="11">
                  <c:v>30.52</c:v>
                </c:pt>
                <c:pt idx="12">
                  <c:v>32.14</c:v>
                </c:pt>
                <c:pt idx="13">
                  <c:v>35.4</c:v>
                </c:pt>
                <c:pt idx="14">
                  <c:v>35</c:v>
                </c:pt>
                <c:pt idx="15">
                  <c:v>38.130000000000003</c:v>
                </c:pt>
                <c:pt idx="16">
                  <c:v>44.379999999999995</c:v>
                </c:pt>
                <c:pt idx="17">
                  <c:v>46.4</c:v>
                </c:pt>
                <c:pt idx="18">
                  <c:v>50.9</c:v>
                </c:pt>
                <c:pt idx="19">
                  <c:v>54.06</c:v>
                </c:pt>
                <c:pt idx="20">
                  <c:v>49.67</c:v>
                </c:pt>
                <c:pt idx="21">
                  <c:v>44.32</c:v>
                </c:pt>
                <c:pt idx="22">
                  <c:v>40.9</c:v>
                </c:pt>
                <c:pt idx="23">
                  <c:v>30.810000000000002</c:v>
                </c:pt>
                <c:pt idx="24">
                  <c:v>28.130000000000003</c:v>
                </c:pt>
                <c:pt idx="25">
                  <c:v>27.29</c:v>
                </c:pt>
                <c:pt idx="26">
                  <c:v>31.759999999999998</c:v>
                </c:pt>
                <c:pt idx="27">
                  <c:v>32.270000000000003</c:v>
                </c:pt>
                <c:pt idx="28">
                  <c:v>34.339999999999996</c:v>
                </c:pt>
                <c:pt idx="29">
                  <c:v>28.330000000000002</c:v>
                </c:pt>
                <c:pt idx="30">
                  <c:v>26.91</c:v>
                </c:pt>
                <c:pt idx="31">
                  <c:v>26.08</c:v>
                </c:pt>
                <c:pt idx="32">
                  <c:v>26.25</c:v>
                </c:pt>
                <c:pt idx="33">
                  <c:v>30.53</c:v>
                </c:pt>
                <c:pt idx="34">
                  <c:v>33.339999999999996</c:v>
                </c:pt>
                <c:pt idx="35">
                  <c:v>38.370000000000005</c:v>
                </c:pt>
                <c:pt idx="36">
                  <c:v>45.849999999999994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04A3-46BD-A3CF-47ECBAD664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93894872"/>
        <c:axId val="393895656"/>
      </c:lineChart>
      <c:catAx>
        <c:axId val="3938948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lang="ja-JP" sz="1800">
                <a:latin typeface="+mn-lt"/>
              </a:defRPr>
            </a:pPr>
            <a:endParaRPr lang="en-US"/>
          </a:p>
        </c:txPr>
        <c:crossAx val="393895656"/>
        <c:crosses val="autoZero"/>
        <c:auto val="1"/>
        <c:lblAlgn val="ctr"/>
        <c:lblOffset val="100"/>
        <c:noMultiLvlLbl val="0"/>
      </c:catAx>
      <c:valAx>
        <c:axId val="393895656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lang="ja-JP"/>
                </a:pPr>
                <a:r>
                  <a:rPr lang="en-US" altLang="ja-JP" dirty="0"/>
                  <a:t>Percentage</a:t>
                </a:r>
                <a:endParaRPr lang="ja-JP" altLang="en-US" dirty="0"/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lang="ja-JP" sz="1400"/>
            </a:pPr>
            <a:endParaRPr lang="en-US"/>
          </a:p>
        </c:txPr>
        <c:crossAx val="39389487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9342930234986455"/>
          <c:y val="0.2333544765237679"/>
          <c:w val="0.20530357259061627"/>
          <c:h val="0.1674343832020998"/>
        </c:manualLayout>
      </c:layout>
      <c:overlay val="0"/>
      <c:txPr>
        <a:bodyPr/>
        <a:lstStyle/>
        <a:p>
          <a:pPr>
            <a:defRPr lang="ja-JP" sz="2000">
              <a:latin typeface="+mn-lt"/>
            </a:defRPr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21805B7-6625-4C90-95E6-5565A9132E56}" type="doc">
      <dgm:prSet loTypeId="urn:microsoft.com/office/officeart/2005/8/layout/cycle8" loCatId="cycle" qsTypeId="urn:microsoft.com/office/officeart/2005/8/quickstyle/simple3" qsCatId="simple" csTypeId="urn:microsoft.com/office/officeart/2005/8/colors/accent1_2" csCatId="accent1" phldr="1"/>
      <dgm:spPr/>
    </dgm:pt>
    <dgm:pt modelId="{4A952BEA-9569-4B29-861C-DE8874238A75}">
      <dgm:prSet phldrT="[テキスト]" custT="1"/>
      <dgm:spPr/>
      <dgm:t>
        <a:bodyPr/>
        <a:lstStyle/>
        <a:p>
          <a:r>
            <a:rPr kumimoji="1" lang="fa-IR" altLang="ja-JP" sz="3200" b="1" dirty="0">
              <a:latin typeface="Arial Black" panose="020B0A04020102020204" pitchFamily="34" charset="0"/>
            </a:rPr>
            <a:t>خصوصی سازی</a:t>
          </a:r>
          <a:endParaRPr kumimoji="1" lang="ja-JP" altLang="en-US" sz="3200" b="1" dirty="0">
            <a:latin typeface="Arial Black" panose="020B0A04020102020204" pitchFamily="34" charset="0"/>
          </a:endParaRPr>
        </a:p>
      </dgm:t>
    </dgm:pt>
    <dgm:pt modelId="{9A64CCB8-86BC-4086-B5AD-0F42FE534359}" type="parTrans" cxnId="{520EAC3F-F4E4-4C21-8623-1887D549FE74}">
      <dgm:prSet/>
      <dgm:spPr/>
      <dgm:t>
        <a:bodyPr/>
        <a:lstStyle/>
        <a:p>
          <a:endParaRPr kumimoji="1" lang="ja-JP" altLang="en-US"/>
        </a:p>
      </dgm:t>
    </dgm:pt>
    <dgm:pt modelId="{28F24F02-648A-4F81-8EC7-61E6D9F0FE84}" type="sibTrans" cxnId="{520EAC3F-F4E4-4C21-8623-1887D549FE74}">
      <dgm:prSet/>
      <dgm:spPr/>
      <dgm:t>
        <a:bodyPr/>
        <a:lstStyle/>
        <a:p>
          <a:endParaRPr kumimoji="1" lang="ja-JP" altLang="en-US"/>
        </a:p>
      </dgm:t>
    </dgm:pt>
    <dgm:pt modelId="{9651047D-19D8-4367-A0E4-0221F63038DF}">
      <dgm:prSet phldrT="[テキスト]" custT="1"/>
      <dgm:spPr/>
      <dgm:t>
        <a:bodyPr/>
        <a:lstStyle/>
        <a:p>
          <a:r>
            <a:rPr kumimoji="1" lang="fa-IR" altLang="ja-JP" sz="3200" b="1" dirty="0">
              <a:latin typeface="Arial Black" panose="020B0A04020102020204" pitchFamily="34" charset="0"/>
            </a:rPr>
            <a:t>بین المللی سازی</a:t>
          </a:r>
          <a:endParaRPr kumimoji="1" lang="ja-JP" altLang="en-US" sz="3200" b="1" dirty="0">
            <a:latin typeface="Arial Black" panose="020B0A04020102020204" pitchFamily="34" charset="0"/>
          </a:endParaRPr>
        </a:p>
      </dgm:t>
    </dgm:pt>
    <dgm:pt modelId="{BD32F176-0283-4E56-9F03-965682A0AE0C}" type="parTrans" cxnId="{A3F69950-9B92-4E56-8235-37D5290216E6}">
      <dgm:prSet/>
      <dgm:spPr/>
      <dgm:t>
        <a:bodyPr/>
        <a:lstStyle/>
        <a:p>
          <a:endParaRPr kumimoji="1" lang="ja-JP" altLang="en-US"/>
        </a:p>
      </dgm:t>
    </dgm:pt>
    <dgm:pt modelId="{D6A01F63-CEF1-4880-B4CB-6215C91F96C7}" type="sibTrans" cxnId="{A3F69950-9B92-4E56-8235-37D5290216E6}">
      <dgm:prSet/>
      <dgm:spPr/>
      <dgm:t>
        <a:bodyPr/>
        <a:lstStyle/>
        <a:p>
          <a:endParaRPr kumimoji="1" lang="ja-JP" altLang="en-US"/>
        </a:p>
      </dgm:t>
    </dgm:pt>
    <dgm:pt modelId="{8B6BBC71-D74D-4D74-8B62-186F66FE6CAF}">
      <dgm:prSet phldrT="[テキスト]" custT="1"/>
      <dgm:spPr/>
      <dgm:t>
        <a:bodyPr/>
        <a:lstStyle/>
        <a:p>
          <a:r>
            <a:rPr kumimoji="1" lang="fa-IR" altLang="ja-JP" sz="3200" b="1" dirty="0">
              <a:latin typeface="Arial Black" panose="020B0A04020102020204" pitchFamily="34" charset="0"/>
            </a:rPr>
            <a:t>همگانی سازی</a:t>
          </a:r>
          <a:endParaRPr kumimoji="1" lang="ja-JP" altLang="en-US" sz="3200" b="1" dirty="0">
            <a:latin typeface="Arial Black" panose="020B0A04020102020204" pitchFamily="34" charset="0"/>
          </a:endParaRPr>
        </a:p>
      </dgm:t>
    </dgm:pt>
    <dgm:pt modelId="{01DE431C-2B09-4E7E-8315-BD595CCD312F}" type="parTrans" cxnId="{AA80CAB2-41AF-4FE8-80C8-0C14F8488B00}">
      <dgm:prSet/>
      <dgm:spPr/>
      <dgm:t>
        <a:bodyPr/>
        <a:lstStyle/>
        <a:p>
          <a:endParaRPr kumimoji="1" lang="ja-JP" altLang="en-US"/>
        </a:p>
      </dgm:t>
    </dgm:pt>
    <dgm:pt modelId="{C8430F76-CFDC-4A99-B4D3-3B88B5253151}" type="sibTrans" cxnId="{AA80CAB2-41AF-4FE8-80C8-0C14F8488B00}">
      <dgm:prSet/>
      <dgm:spPr/>
      <dgm:t>
        <a:bodyPr/>
        <a:lstStyle/>
        <a:p>
          <a:endParaRPr kumimoji="1" lang="ja-JP" altLang="en-US"/>
        </a:p>
      </dgm:t>
    </dgm:pt>
    <dgm:pt modelId="{2F21111C-CAEE-4A57-AD76-DADD3CB27B36}" type="pres">
      <dgm:prSet presAssocID="{421805B7-6625-4C90-95E6-5565A9132E56}" presName="compositeShape" presStyleCnt="0">
        <dgm:presLayoutVars>
          <dgm:chMax val="7"/>
          <dgm:dir/>
          <dgm:resizeHandles val="exact"/>
        </dgm:presLayoutVars>
      </dgm:prSet>
      <dgm:spPr/>
    </dgm:pt>
    <dgm:pt modelId="{75F5B9F2-9BAC-46C1-9BFE-E19621326AF3}" type="pres">
      <dgm:prSet presAssocID="{421805B7-6625-4C90-95E6-5565A9132E56}" presName="wedge1" presStyleLbl="node1" presStyleIdx="0" presStyleCnt="3" custLinFactNeighborX="-1030" custLinFactNeighborY="692"/>
      <dgm:spPr/>
      <dgm:t>
        <a:bodyPr/>
        <a:lstStyle/>
        <a:p>
          <a:endParaRPr lang="en-US"/>
        </a:p>
      </dgm:t>
    </dgm:pt>
    <dgm:pt modelId="{11222BD9-C8D8-41EF-BF87-830CFB829EE3}" type="pres">
      <dgm:prSet presAssocID="{421805B7-6625-4C90-95E6-5565A9132E56}" presName="dummy1a" presStyleCnt="0"/>
      <dgm:spPr/>
    </dgm:pt>
    <dgm:pt modelId="{416C9125-D5BE-4182-AE5A-C6869CE1463E}" type="pres">
      <dgm:prSet presAssocID="{421805B7-6625-4C90-95E6-5565A9132E56}" presName="dummy1b" presStyleCnt="0"/>
      <dgm:spPr/>
    </dgm:pt>
    <dgm:pt modelId="{310395C5-7EEF-49D4-8AF1-A0F96F771941}" type="pres">
      <dgm:prSet presAssocID="{421805B7-6625-4C90-95E6-5565A9132E56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BE6989-843E-48F8-AF36-F2A7F4DF7FC8}" type="pres">
      <dgm:prSet presAssocID="{421805B7-6625-4C90-95E6-5565A9132E56}" presName="wedge2" presStyleLbl="node1" presStyleIdx="1" presStyleCnt="3" custLinFactNeighborX="546" custLinFactNeighborY="-900"/>
      <dgm:spPr/>
      <dgm:t>
        <a:bodyPr/>
        <a:lstStyle/>
        <a:p>
          <a:endParaRPr lang="en-US"/>
        </a:p>
      </dgm:t>
    </dgm:pt>
    <dgm:pt modelId="{A6FDDFD8-D8EF-400C-B5AE-5AAA29E5F685}" type="pres">
      <dgm:prSet presAssocID="{421805B7-6625-4C90-95E6-5565A9132E56}" presName="dummy2a" presStyleCnt="0"/>
      <dgm:spPr/>
    </dgm:pt>
    <dgm:pt modelId="{24ED3F11-EFBE-4EEB-88F7-0002A99958A3}" type="pres">
      <dgm:prSet presAssocID="{421805B7-6625-4C90-95E6-5565A9132E56}" presName="dummy2b" presStyleCnt="0"/>
      <dgm:spPr/>
    </dgm:pt>
    <dgm:pt modelId="{49DE27B8-E21F-4FB6-B6E4-07FD01026DE5}" type="pres">
      <dgm:prSet presAssocID="{421805B7-6625-4C90-95E6-5565A9132E56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DD2A4B-421A-4E61-9BAC-9F10950B2EF4}" type="pres">
      <dgm:prSet presAssocID="{421805B7-6625-4C90-95E6-5565A9132E56}" presName="wedge3" presStyleLbl="node1" presStyleIdx="2" presStyleCnt="3" custScaleX="91077" custScaleY="96366" custLinFactNeighborX="-1363" custLinFactNeighborY="287"/>
      <dgm:spPr/>
      <dgm:t>
        <a:bodyPr/>
        <a:lstStyle/>
        <a:p>
          <a:endParaRPr lang="en-US"/>
        </a:p>
      </dgm:t>
    </dgm:pt>
    <dgm:pt modelId="{83826B40-B78C-4119-857A-72ED59BA8AEA}" type="pres">
      <dgm:prSet presAssocID="{421805B7-6625-4C90-95E6-5565A9132E56}" presName="dummy3a" presStyleCnt="0"/>
      <dgm:spPr/>
    </dgm:pt>
    <dgm:pt modelId="{DC68D217-84D7-4BF8-9A92-D2128350BAE5}" type="pres">
      <dgm:prSet presAssocID="{421805B7-6625-4C90-95E6-5565A9132E56}" presName="dummy3b" presStyleCnt="0"/>
      <dgm:spPr/>
    </dgm:pt>
    <dgm:pt modelId="{0D855DE7-CC0E-486A-B52B-3244DADBA820}" type="pres">
      <dgm:prSet presAssocID="{421805B7-6625-4C90-95E6-5565A9132E56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00951E-C1B7-49D4-937D-E23441F1E318}" type="pres">
      <dgm:prSet presAssocID="{28F24F02-648A-4F81-8EC7-61E6D9F0FE84}" presName="arrowWedge1" presStyleLbl="fgSibTrans2D1" presStyleIdx="0" presStyleCnt="3"/>
      <dgm:spPr/>
    </dgm:pt>
    <dgm:pt modelId="{CC1813AA-079A-4FE2-83D4-DBC799FE8803}" type="pres">
      <dgm:prSet presAssocID="{D6A01F63-CEF1-4880-B4CB-6215C91F96C7}" presName="arrowWedge2" presStyleLbl="fgSibTrans2D1" presStyleIdx="1" presStyleCnt="3"/>
      <dgm:spPr/>
    </dgm:pt>
    <dgm:pt modelId="{F0BAAB1D-6101-469D-851D-389B352AE0E2}" type="pres">
      <dgm:prSet presAssocID="{C8430F76-CFDC-4A99-B4D3-3B88B5253151}" presName="arrowWedge3" presStyleLbl="fgSibTrans2D1" presStyleIdx="2" presStyleCnt="3"/>
      <dgm:spPr/>
    </dgm:pt>
  </dgm:ptLst>
  <dgm:cxnLst>
    <dgm:cxn modelId="{AA80CAB2-41AF-4FE8-80C8-0C14F8488B00}" srcId="{421805B7-6625-4C90-95E6-5565A9132E56}" destId="{8B6BBC71-D74D-4D74-8B62-186F66FE6CAF}" srcOrd="2" destOrd="0" parTransId="{01DE431C-2B09-4E7E-8315-BD595CCD312F}" sibTransId="{C8430F76-CFDC-4A99-B4D3-3B88B5253151}"/>
    <dgm:cxn modelId="{023E80D0-90E6-45EE-AAF1-5D1121254F5F}" type="presOf" srcId="{8B6BBC71-D74D-4D74-8B62-186F66FE6CAF}" destId="{82DD2A4B-421A-4E61-9BAC-9F10950B2EF4}" srcOrd="0" destOrd="0" presId="urn:microsoft.com/office/officeart/2005/8/layout/cycle8"/>
    <dgm:cxn modelId="{A3F69950-9B92-4E56-8235-37D5290216E6}" srcId="{421805B7-6625-4C90-95E6-5565A9132E56}" destId="{9651047D-19D8-4367-A0E4-0221F63038DF}" srcOrd="1" destOrd="0" parTransId="{BD32F176-0283-4E56-9F03-965682A0AE0C}" sibTransId="{D6A01F63-CEF1-4880-B4CB-6215C91F96C7}"/>
    <dgm:cxn modelId="{30AE83E1-E962-45F1-96AA-A68D7F4C7014}" type="presOf" srcId="{421805B7-6625-4C90-95E6-5565A9132E56}" destId="{2F21111C-CAEE-4A57-AD76-DADD3CB27B36}" srcOrd="0" destOrd="0" presId="urn:microsoft.com/office/officeart/2005/8/layout/cycle8"/>
    <dgm:cxn modelId="{3FFD76DC-7DB7-4181-8E67-4233E639FFCD}" type="presOf" srcId="{9651047D-19D8-4367-A0E4-0221F63038DF}" destId="{C7BE6989-843E-48F8-AF36-F2A7F4DF7FC8}" srcOrd="0" destOrd="0" presId="urn:microsoft.com/office/officeart/2005/8/layout/cycle8"/>
    <dgm:cxn modelId="{AA499535-0405-4DB3-A8B5-7AE00694B3C2}" type="presOf" srcId="{8B6BBC71-D74D-4D74-8B62-186F66FE6CAF}" destId="{0D855DE7-CC0E-486A-B52B-3244DADBA820}" srcOrd="1" destOrd="0" presId="urn:microsoft.com/office/officeart/2005/8/layout/cycle8"/>
    <dgm:cxn modelId="{520EAC3F-F4E4-4C21-8623-1887D549FE74}" srcId="{421805B7-6625-4C90-95E6-5565A9132E56}" destId="{4A952BEA-9569-4B29-861C-DE8874238A75}" srcOrd="0" destOrd="0" parTransId="{9A64CCB8-86BC-4086-B5AD-0F42FE534359}" sibTransId="{28F24F02-648A-4F81-8EC7-61E6D9F0FE84}"/>
    <dgm:cxn modelId="{8E48F726-3612-4B6A-A040-8661CF682E77}" type="presOf" srcId="{4A952BEA-9569-4B29-861C-DE8874238A75}" destId="{310395C5-7EEF-49D4-8AF1-A0F96F771941}" srcOrd="1" destOrd="0" presId="urn:microsoft.com/office/officeart/2005/8/layout/cycle8"/>
    <dgm:cxn modelId="{55D42AFD-B47C-4B8B-BD8D-22C719B8C624}" type="presOf" srcId="{9651047D-19D8-4367-A0E4-0221F63038DF}" destId="{49DE27B8-E21F-4FB6-B6E4-07FD01026DE5}" srcOrd="1" destOrd="0" presId="urn:microsoft.com/office/officeart/2005/8/layout/cycle8"/>
    <dgm:cxn modelId="{60118842-09F9-4F3E-88B6-E070BE85EF8C}" type="presOf" srcId="{4A952BEA-9569-4B29-861C-DE8874238A75}" destId="{75F5B9F2-9BAC-46C1-9BFE-E19621326AF3}" srcOrd="0" destOrd="0" presId="urn:microsoft.com/office/officeart/2005/8/layout/cycle8"/>
    <dgm:cxn modelId="{42603388-79FA-4608-8072-E2AF3C86D99D}" type="presParOf" srcId="{2F21111C-CAEE-4A57-AD76-DADD3CB27B36}" destId="{75F5B9F2-9BAC-46C1-9BFE-E19621326AF3}" srcOrd="0" destOrd="0" presId="urn:microsoft.com/office/officeart/2005/8/layout/cycle8"/>
    <dgm:cxn modelId="{CBD073DE-2FEF-45F4-B8E1-47632DE468E7}" type="presParOf" srcId="{2F21111C-CAEE-4A57-AD76-DADD3CB27B36}" destId="{11222BD9-C8D8-41EF-BF87-830CFB829EE3}" srcOrd="1" destOrd="0" presId="urn:microsoft.com/office/officeart/2005/8/layout/cycle8"/>
    <dgm:cxn modelId="{E964AA91-0D2A-40AA-ABDC-2731EBE484FD}" type="presParOf" srcId="{2F21111C-CAEE-4A57-AD76-DADD3CB27B36}" destId="{416C9125-D5BE-4182-AE5A-C6869CE1463E}" srcOrd="2" destOrd="0" presId="urn:microsoft.com/office/officeart/2005/8/layout/cycle8"/>
    <dgm:cxn modelId="{96F1AE21-BDC3-4740-BE9E-32599B0616A5}" type="presParOf" srcId="{2F21111C-CAEE-4A57-AD76-DADD3CB27B36}" destId="{310395C5-7EEF-49D4-8AF1-A0F96F771941}" srcOrd="3" destOrd="0" presId="urn:microsoft.com/office/officeart/2005/8/layout/cycle8"/>
    <dgm:cxn modelId="{7B316FD6-5255-459C-BD4B-3244BCFB4D14}" type="presParOf" srcId="{2F21111C-CAEE-4A57-AD76-DADD3CB27B36}" destId="{C7BE6989-843E-48F8-AF36-F2A7F4DF7FC8}" srcOrd="4" destOrd="0" presId="urn:microsoft.com/office/officeart/2005/8/layout/cycle8"/>
    <dgm:cxn modelId="{389E5EC5-374D-4864-854F-DFA2D9B5CFF7}" type="presParOf" srcId="{2F21111C-CAEE-4A57-AD76-DADD3CB27B36}" destId="{A6FDDFD8-D8EF-400C-B5AE-5AAA29E5F685}" srcOrd="5" destOrd="0" presId="urn:microsoft.com/office/officeart/2005/8/layout/cycle8"/>
    <dgm:cxn modelId="{7B415E30-FF14-46A8-AEF7-8239DC7AF9A5}" type="presParOf" srcId="{2F21111C-CAEE-4A57-AD76-DADD3CB27B36}" destId="{24ED3F11-EFBE-4EEB-88F7-0002A99958A3}" srcOrd="6" destOrd="0" presId="urn:microsoft.com/office/officeart/2005/8/layout/cycle8"/>
    <dgm:cxn modelId="{C8F8E951-6AFE-4B58-B6C6-8736A0DE1DD6}" type="presParOf" srcId="{2F21111C-CAEE-4A57-AD76-DADD3CB27B36}" destId="{49DE27B8-E21F-4FB6-B6E4-07FD01026DE5}" srcOrd="7" destOrd="0" presId="urn:microsoft.com/office/officeart/2005/8/layout/cycle8"/>
    <dgm:cxn modelId="{193D0090-982F-43B2-88A7-ED6D6ADEDC50}" type="presParOf" srcId="{2F21111C-CAEE-4A57-AD76-DADD3CB27B36}" destId="{82DD2A4B-421A-4E61-9BAC-9F10950B2EF4}" srcOrd="8" destOrd="0" presId="urn:microsoft.com/office/officeart/2005/8/layout/cycle8"/>
    <dgm:cxn modelId="{82910136-AE3A-47F3-A0B3-8D1F320ABD4E}" type="presParOf" srcId="{2F21111C-CAEE-4A57-AD76-DADD3CB27B36}" destId="{83826B40-B78C-4119-857A-72ED59BA8AEA}" srcOrd="9" destOrd="0" presId="urn:microsoft.com/office/officeart/2005/8/layout/cycle8"/>
    <dgm:cxn modelId="{0B226FE1-69A7-4DFE-A80D-5639B8AF27E2}" type="presParOf" srcId="{2F21111C-CAEE-4A57-AD76-DADD3CB27B36}" destId="{DC68D217-84D7-4BF8-9A92-D2128350BAE5}" srcOrd="10" destOrd="0" presId="urn:microsoft.com/office/officeart/2005/8/layout/cycle8"/>
    <dgm:cxn modelId="{C3B5C4EC-00DE-4365-9790-EBFDE3EFE21F}" type="presParOf" srcId="{2F21111C-CAEE-4A57-AD76-DADD3CB27B36}" destId="{0D855DE7-CC0E-486A-B52B-3244DADBA820}" srcOrd="11" destOrd="0" presId="urn:microsoft.com/office/officeart/2005/8/layout/cycle8"/>
    <dgm:cxn modelId="{1872E3EE-D61D-4D79-BAE0-00A968B2959F}" type="presParOf" srcId="{2F21111C-CAEE-4A57-AD76-DADD3CB27B36}" destId="{5300951E-C1B7-49D4-937D-E23441F1E318}" srcOrd="12" destOrd="0" presId="urn:microsoft.com/office/officeart/2005/8/layout/cycle8"/>
    <dgm:cxn modelId="{FE42BA4F-9758-4A36-BA8B-55F4FA257BAD}" type="presParOf" srcId="{2F21111C-CAEE-4A57-AD76-DADD3CB27B36}" destId="{CC1813AA-079A-4FE2-83D4-DBC799FE8803}" srcOrd="13" destOrd="0" presId="urn:microsoft.com/office/officeart/2005/8/layout/cycle8"/>
    <dgm:cxn modelId="{1C0320AD-0935-440A-A6A4-F17CDAF2F26C}" type="presParOf" srcId="{2F21111C-CAEE-4A57-AD76-DADD3CB27B36}" destId="{F0BAAB1D-6101-469D-851D-389B352AE0E2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F54EDAD-D1B0-46EE-8412-AD24A8FCEC0D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kumimoji="1" lang="ja-JP" altLang="en-US"/>
        </a:p>
      </dgm:t>
    </dgm:pt>
    <dgm:pt modelId="{33C67665-9EE7-4624-B1EA-50A36E402E8B}">
      <dgm:prSet phldrT="[テキスト]" custT="1"/>
      <dgm:spPr/>
      <dgm:t>
        <a:bodyPr/>
        <a:lstStyle/>
        <a:p>
          <a:r>
            <a:rPr kumimoji="1" lang="fa-IR" altLang="ja-JP" sz="4800" dirty="0"/>
            <a:t>انواع دانشگاه</a:t>
          </a:r>
          <a:endParaRPr kumimoji="1" lang="ja-JP" altLang="en-US" sz="4800" dirty="0"/>
        </a:p>
      </dgm:t>
    </dgm:pt>
    <dgm:pt modelId="{921709D7-0EE9-47CC-8F5A-263205D4B9B2}" type="parTrans" cxnId="{BDAD052E-DC6A-4A67-9546-B825DB64FAB8}">
      <dgm:prSet/>
      <dgm:spPr/>
      <dgm:t>
        <a:bodyPr/>
        <a:lstStyle/>
        <a:p>
          <a:endParaRPr kumimoji="1" lang="ja-JP" altLang="en-US"/>
        </a:p>
      </dgm:t>
    </dgm:pt>
    <dgm:pt modelId="{1BD4B4DE-C383-4F19-A554-7049EBC684C6}" type="sibTrans" cxnId="{BDAD052E-DC6A-4A67-9546-B825DB64FAB8}">
      <dgm:prSet/>
      <dgm:spPr/>
      <dgm:t>
        <a:bodyPr/>
        <a:lstStyle/>
        <a:p>
          <a:endParaRPr kumimoji="1" lang="ja-JP" altLang="en-US"/>
        </a:p>
      </dgm:t>
    </dgm:pt>
    <dgm:pt modelId="{52EEBA7C-2E15-4882-8B59-BF59D1201AE3}">
      <dgm:prSet phldrT="[テキスト]"/>
      <dgm:spPr/>
      <dgm:t>
        <a:bodyPr/>
        <a:lstStyle/>
        <a:p>
          <a:r>
            <a:rPr kumimoji="1" lang="fa-IR" altLang="ja-JP" dirty="0"/>
            <a:t>دولتی 1.</a:t>
          </a:r>
          <a:endParaRPr kumimoji="1" lang="ja-JP" altLang="en-US" dirty="0"/>
        </a:p>
      </dgm:t>
    </dgm:pt>
    <dgm:pt modelId="{993046F5-79D5-46FC-B539-59DB9C82FA7F}" type="parTrans" cxnId="{95B97A0A-27CB-4F1C-8DCA-D2E37690CA30}">
      <dgm:prSet/>
      <dgm:spPr/>
      <dgm:t>
        <a:bodyPr/>
        <a:lstStyle/>
        <a:p>
          <a:endParaRPr kumimoji="1" lang="ja-JP" altLang="en-US"/>
        </a:p>
      </dgm:t>
    </dgm:pt>
    <dgm:pt modelId="{E4500380-2761-40E9-95D2-2DA7AD48B0B7}" type="sibTrans" cxnId="{95B97A0A-27CB-4F1C-8DCA-D2E37690CA30}">
      <dgm:prSet/>
      <dgm:spPr/>
      <dgm:t>
        <a:bodyPr/>
        <a:lstStyle/>
        <a:p>
          <a:endParaRPr kumimoji="1" lang="ja-JP" altLang="en-US"/>
        </a:p>
      </dgm:t>
    </dgm:pt>
    <dgm:pt modelId="{37E389A0-172C-410F-B179-D0A42B1B9264}">
      <dgm:prSet phldrT="[テキスト]"/>
      <dgm:spPr/>
      <dgm:t>
        <a:bodyPr/>
        <a:lstStyle/>
        <a:p>
          <a:r>
            <a:rPr kumimoji="1" lang="fa-IR" altLang="ja-JP" dirty="0"/>
            <a:t>دولت محلی 2.</a:t>
          </a:r>
          <a:endParaRPr kumimoji="1" lang="ja-JP" altLang="en-US" dirty="0"/>
        </a:p>
      </dgm:t>
    </dgm:pt>
    <dgm:pt modelId="{3E0B42C3-CB64-4E0B-8F2B-05FDC646FF11}" type="parTrans" cxnId="{99958301-45E3-4CD9-9948-5E7083CBC57C}">
      <dgm:prSet/>
      <dgm:spPr/>
      <dgm:t>
        <a:bodyPr/>
        <a:lstStyle/>
        <a:p>
          <a:endParaRPr kumimoji="1" lang="ja-JP" altLang="en-US"/>
        </a:p>
      </dgm:t>
    </dgm:pt>
    <dgm:pt modelId="{8BA0B70D-29BC-4EB0-814E-ACBB0FC4D248}" type="sibTrans" cxnId="{99958301-45E3-4CD9-9948-5E7083CBC57C}">
      <dgm:prSet/>
      <dgm:spPr/>
      <dgm:t>
        <a:bodyPr/>
        <a:lstStyle/>
        <a:p>
          <a:endParaRPr kumimoji="1" lang="ja-JP" altLang="en-US"/>
        </a:p>
      </dgm:t>
    </dgm:pt>
    <dgm:pt modelId="{0007BDF7-8AE9-42D4-ACF0-B33BB3355AC7}">
      <dgm:prSet phldrT="[テキスト]"/>
      <dgm:spPr/>
      <dgm:t>
        <a:bodyPr/>
        <a:lstStyle/>
        <a:p>
          <a:r>
            <a:rPr kumimoji="1" lang="fa-IR" altLang="ja-JP" dirty="0"/>
            <a:t>خصوصی 3.</a:t>
          </a:r>
          <a:endParaRPr kumimoji="1" lang="ja-JP" altLang="en-US" dirty="0"/>
        </a:p>
      </dgm:t>
    </dgm:pt>
    <dgm:pt modelId="{EA48616E-E58F-447C-91FF-9F69DF968DD0}" type="parTrans" cxnId="{07FF9C36-AB25-4D99-832C-456031A84873}">
      <dgm:prSet/>
      <dgm:spPr/>
      <dgm:t>
        <a:bodyPr/>
        <a:lstStyle/>
        <a:p>
          <a:endParaRPr kumimoji="1" lang="ja-JP" altLang="en-US"/>
        </a:p>
      </dgm:t>
    </dgm:pt>
    <dgm:pt modelId="{A0772738-C156-4E91-8946-1DF00E1F9651}" type="sibTrans" cxnId="{07FF9C36-AB25-4D99-832C-456031A84873}">
      <dgm:prSet/>
      <dgm:spPr/>
      <dgm:t>
        <a:bodyPr/>
        <a:lstStyle/>
        <a:p>
          <a:endParaRPr kumimoji="1" lang="ja-JP" altLang="en-US"/>
        </a:p>
      </dgm:t>
    </dgm:pt>
    <dgm:pt modelId="{20BEACF3-E350-43A8-A7A9-C93B984C47A3}" type="pres">
      <dgm:prSet presAssocID="{BF54EDAD-D1B0-46EE-8412-AD24A8FCEC0D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A81CFB64-4CFB-494F-B67C-F9521AC945C7}" type="pres">
      <dgm:prSet presAssocID="{33C67665-9EE7-4624-B1EA-50A36E402E8B}" presName="thickLine" presStyleLbl="alignNode1" presStyleIdx="0" presStyleCnt="1"/>
      <dgm:spPr/>
    </dgm:pt>
    <dgm:pt modelId="{9D3F5780-9A94-4FF4-BEC6-D803A8BD0777}" type="pres">
      <dgm:prSet presAssocID="{33C67665-9EE7-4624-B1EA-50A36E402E8B}" presName="horz1" presStyleCnt="0"/>
      <dgm:spPr/>
    </dgm:pt>
    <dgm:pt modelId="{A0B94B10-290D-40B3-9DD7-A9F3FC12A867}" type="pres">
      <dgm:prSet presAssocID="{33C67665-9EE7-4624-B1EA-50A36E402E8B}" presName="tx1" presStyleLbl="revTx" presStyleIdx="0" presStyleCnt="4" custScaleX="232346"/>
      <dgm:spPr/>
      <dgm:t>
        <a:bodyPr/>
        <a:lstStyle/>
        <a:p>
          <a:endParaRPr lang="en-US"/>
        </a:p>
      </dgm:t>
    </dgm:pt>
    <dgm:pt modelId="{709E6A4E-BA67-43F4-B838-9172A4A229E5}" type="pres">
      <dgm:prSet presAssocID="{33C67665-9EE7-4624-B1EA-50A36E402E8B}" presName="vert1" presStyleCnt="0"/>
      <dgm:spPr/>
    </dgm:pt>
    <dgm:pt modelId="{FEAF14C4-CF37-44FE-B084-A5365855250E}" type="pres">
      <dgm:prSet presAssocID="{52EEBA7C-2E15-4882-8B59-BF59D1201AE3}" presName="vertSpace2a" presStyleCnt="0"/>
      <dgm:spPr/>
    </dgm:pt>
    <dgm:pt modelId="{3612677E-69CC-49F0-BE5D-2391EE130471}" type="pres">
      <dgm:prSet presAssocID="{52EEBA7C-2E15-4882-8B59-BF59D1201AE3}" presName="horz2" presStyleCnt="0"/>
      <dgm:spPr/>
    </dgm:pt>
    <dgm:pt modelId="{D1085600-17F5-4AD4-906E-AC3E6E9676A3}" type="pres">
      <dgm:prSet presAssocID="{52EEBA7C-2E15-4882-8B59-BF59D1201AE3}" presName="horzSpace2" presStyleCnt="0"/>
      <dgm:spPr/>
    </dgm:pt>
    <dgm:pt modelId="{35D2A568-3E84-4DD2-A693-8C1C73378DBA}" type="pres">
      <dgm:prSet presAssocID="{52EEBA7C-2E15-4882-8B59-BF59D1201AE3}" presName="tx2" presStyleLbl="revTx" presStyleIdx="1" presStyleCnt="4"/>
      <dgm:spPr/>
      <dgm:t>
        <a:bodyPr/>
        <a:lstStyle/>
        <a:p>
          <a:endParaRPr lang="en-US"/>
        </a:p>
      </dgm:t>
    </dgm:pt>
    <dgm:pt modelId="{44E2DA64-56D3-4795-8C70-6FBA1BD9EFA6}" type="pres">
      <dgm:prSet presAssocID="{52EEBA7C-2E15-4882-8B59-BF59D1201AE3}" presName="vert2" presStyleCnt="0"/>
      <dgm:spPr/>
    </dgm:pt>
    <dgm:pt modelId="{6F86587D-E65D-40C3-83FC-A9FC1E14533F}" type="pres">
      <dgm:prSet presAssocID="{52EEBA7C-2E15-4882-8B59-BF59D1201AE3}" presName="thinLine2b" presStyleLbl="callout" presStyleIdx="0" presStyleCnt="3"/>
      <dgm:spPr/>
    </dgm:pt>
    <dgm:pt modelId="{2EDEF925-84D9-45C3-9A06-2F69F0AEFD22}" type="pres">
      <dgm:prSet presAssocID="{52EEBA7C-2E15-4882-8B59-BF59D1201AE3}" presName="vertSpace2b" presStyleCnt="0"/>
      <dgm:spPr/>
    </dgm:pt>
    <dgm:pt modelId="{2F2EEF0C-8EFF-4097-97FC-00C1ED6D4733}" type="pres">
      <dgm:prSet presAssocID="{37E389A0-172C-410F-B179-D0A42B1B9264}" presName="horz2" presStyleCnt="0"/>
      <dgm:spPr/>
    </dgm:pt>
    <dgm:pt modelId="{E81D30B6-3BB5-446A-BF0C-39836F212959}" type="pres">
      <dgm:prSet presAssocID="{37E389A0-172C-410F-B179-D0A42B1B9264}" presName="horzSpace2" presStyleCnt="0"/>
      <dgm:spPr/>
    </dgm:pt>
    <dgm:pt modelId="{A0A25CB0-4237-464A-B45E-9615943A5712}" type="pres">
      <dgm:prSet presAssocID="{37E389A0-172C-410F-B179-D0A42B1B9264}" presName="tx2" presStyleLbl="revTx" presStyleIdx="2" presStyleCnt="4"/>
      <dgm:spPr/>
      <dgm:t>
        <a:bodyPr/>
        <a:lstStyle/>
        <a:p>
          <a:endParaRPr lang="en-US"/>
        </a:p>
      </dgm:t>
    </dgm:pt>
    <dgm:pt modelId="{2939A159-1ABD-4CF3-9EA8-0D87AA806100}" type="pres">
      <dgm:prSet presAssocID="{37E389A0-172C-410F-B179-D0A42B1B9264}" presName="vert2" presStyleCnt="0"/>
      <dgm:spPr/>
    </dgm:pt>
    <dgm:pt modelId="{4782C229-784C-4A61-89C4-AC3B24161E50}" type="pres">
      <dgm:prSet presAssocID="{37E389A0-172C-410F-B179-D0A42B1B9264}" presName="thinLine2b" presStyleLbl="callout" presStyleIdx="1" presStyleCnt="3"/>
      <dgm:spPr/>
    </dgm:pt>
    <dgm:pt modelId="{A1944F39-DAE5-4CB4-AADE-1C84169647B7}" type="pres">
      <dgm:prSet presAssocID="{37E389A0-172C-410F-B179-D0A42B1B9264}" presName="vertSpace2b" presStyleCnt="0"/>
      <dgm:spPr/>
    </dgm:pt>
    <dgm:pt modelId="{9044C8CE-4E74-4A4B-9564-16D2F2030399}" type="pres">
      <dgm:prSet presAssocID="{0007BDF7-8AE9-42D4-ACF0-B33BB3355AC7}" presName="horz2" presStyleCnt="0"/>
      <dgm:spPr/>
    </dgm:pt>
    <dgm:pt modelId="{BBDE002C-5CE9-401D-89D0-17F1F59584EB}" type="pres">
      <dgm:prSet presAssocID="{0007BDF7-8AE9-42D4-ACF0-B33BB3355AC7}" presName="horzSpace2" presStyleCnt="0"/>
      <dgm:spPr/>
    </dgm:pt>
    <dgm:pt modelId="{1838855F-8CCA-4881-8FA4-95FA637371FD}" type="pres">
      <dgm:prSet presAssocID="{0007BDF7-8AE9-42D4-ACF0-B33BB3355AC7}" presName="tx2" presStyleLbl="revTx" presStyleIdx="3" presStyleCnt="4"/>
      <dgm:spPr/>
      <dgm:t>
        <a:bodyPr/>
        <a:lstStyle/>
        <a:p>
          <a:endParaRPr lang="en-US"/>
        </a:p>
      </dgm:t>
    </dgm:pt>
    <dgm:pt modelId="{4A440A2D-9DF9-4B76-A594-188F9403CBFD}" type="pres">
      <dgm:prSet presAssocID="{0007BDF7-8AE9-42D4-ACF0-B33BB3355AC7}" presName="vert2" presStyleCnt="0"/>
      <dgm:spPr/>
    </dgm:pt>
    <dgm:pt modelId="{13F019B1-CCDE-4DBC-8A44-E90D907039BC}" type="pres">
      <dgm:prSet presAssocID="{0007BDF7-8AE9-42D4-ACF0-B33BB3355AC7}" presName="thinLine2b" presStyleLbl="callout" presStyleIdx="2" presStyleCnt="3"/>
      <dgm:spPr/>
    </dgm:pt>
    <dgm:pt modelId="{0BFA8D3C-3CA7-481B-81A6-0990FCE44D8D}" type="pres">
      <dgm:prSet presAssocID="{0007BDF7-8AE9-42D4-ACF0-B33BB3355AC7}" presName="vertSpace2b" presStyleCnt="0"/>
      <dgm:spPr/>
    </dgm:pt>
  </dgm:ptLst>
  <dgm:cxnLst>
    <dgm:cxn modelId="{CC9E0FD6-6AF4-4B21-B453-E07E1600D5D4}" type="presOf" srcId="{0007BDF7-8AE9-42D4-ACF0-B33BB3355AC7}" destId="{1838855F-8CCA-4881-8FA4-95FA637371FD}" srcOrd="0" destOrd="0" presId="urn:microsoft.com/office/officeart/2008/layout/LinedList"/>
    <dgm:cxn modelId="{95B97A0A-27CB-4F1C-8DCA-D2E37690CA30}" srcId="{33C67665-9EE7-4624-B1EA-50A36E402E8B}" destId="{52EEBA7C-2E15-4882-8B59-BF59D1201AE3}" srcOrd="0" destOrd="0" parTransId="{993046F5-79D5-46FC-B539-59DB9C82FA7F}" sibTransId="{E4500380-2761-40E9-95D2-2DA7AD48B0B7}"/>
    <dgm:cxn modelId="{11F01E0F-E68E-4008-9F7B-EF69F6F14E51}" type="presOf" srcId="{37E389A0-172C-410F-B179-D0A42B1B9264}" destId="{A0A25CB0-4237-464A-B45E-9615943A5712}" srcOrd="0" destOrd="0" presId="urn:microsoft.com/office/officeart/2008/layout/LinedList"/>
    <dgm:cxn modelId="{4955DFB9-3FE9-4060-9160-8E7DEE209244}" type="presOf" srcId="{52EEBA7C-2E15-4882-8B59-BF59D1201AE3}" destId="{35D2A568-3E84-4DD2-A693-8C1C73378DBA}" srcOrd="0" destOrd="0" presId="urn:microsoft.com/office/officeart/2008/layout/LinedList"/>
    <dgm:cxn modelId="{A23CCB62-A58A-49C7-870F-4AD7E3358D0D}" type="presOf" srcId="{BF54EDAD-D1B0-46EE-8412-AD24A8FCEC0D}" destId="{20BEACF3-E350-43A8-A7A9-C93B984C47A3}" srcOrd="0" destOrd="0" presId="urn:microsoft.com/office/officeart/2008/layout/LinedList"/>
    <dgm:cxn modelId="{99958301-45E3-4CD9-9948-5E7083CBC57C}" srcId="{33C67665-9EE7-4624-B1EA-50A36E402E8B}" destId="{37E389A0-172C-410F-B179-D0A42B1B9264}" srcOrd="1" destOrd="0" parTransId="{3E0B42C3-CB64-4E0B-8F2B-05FDC646FF11}" sibTransId="{8BA0B70D-29BC-4EB0-814E-ACBB0FC4D248}"/>
    <dgm:cxn modelId="{07FF9C36-AB25-4D99-832C-456031A84873}" srcId="{33C67665-9EE7-4624-B1EA-50A36E402E8B}" destId="{0007BDF7-8AE9-42D4-ACF0-B33BB3355AC7}" srcOrd="2" destOrd="0" parTransId="{EA48616E-E58F-447C-91FF-9F69DF968DD0}" sibTransId="{A0772738-C156-4E91-8946-1DF00E1F9651}"/>
    <dgm:cxn modelId="{508ABA11-2FB4-42C1-B99D-CC2792BE5329}" type="presOf" srcId="{33C67665-9EE7-4624-B1EA-50A36E402E8B}" destId="{A0B94B10-290D-40B3-9DD7-A9F3FC12A867}" srcOrd="0" destOrd="0" presId="urn:microsoft.com/office/officeart/2008/layout/LinedList"/>
    <dgm:cxn modelId="{BDAD052E-DC6A-4A67-9546-B825DB64FAB8}" srcId="{BF54EDAD-D1B0-46EE-8412-AD24A8FCEC0D}" destId="{33C67665-9EE7-4624-B1EA-50A36E402E8B}" srcOrd="0" destOrd="0" parTransId="{921709D7-0EE9-47CC-8F5A-263205D4B9B2}" sibTransId="{1BD4B4DE-C383-4F19-A554-7049EBC684C6}"/>
    <dgm:cxn modelId="{B64D12DE-3E5F-41A0-90E5-C0F9C9F12D3F}" type="presParOf" srcId="{20BEACF3-E350-43A8-A7A9-C93B984C47A3}" destId="{A81CFB64-4CFB-494F-B67C-F9521AC945C7}" srcOrd="0" destOrd="0" presId="urn:microsoft.com/office/officeart/2008/layout/LinedList"/>
    <dgm:cxn modelId="{01FAF0E1-93F2-43D2-9443-87F2B6794E58}" type="presParOf" srcId="{20BEACF3-E350-43A8-A7A9-C93B984C47A3}" destId="{9D3F5780-9A94-4FF4-BEC6-D803A8BD0777}" srcOrd="1" destOrd="0" presId="urn:microsoft.com/office/officeart/2008/layout/LinedList"/>
    <dgm:cxn modelId="{ADF2E94E-97CB-4F0A-85E9-4E0F4048DE8F}" type="presParOf" srcId="{9D3F5780-9A94-4FF4-BEC6-D803A8BD0777}" destId="{A0B94B10-290D-40B3-9DD7-A9F3FC12A867}" srcOrd="0" destOrd="0" presId="urn:microsoft.com/office/officeart/2008/layout/LinedList"/>
    <dgm:cxn modelId="{319E3DA8-7795-4F33-A93D-75D7253551C8}" type="presParOf" srcId="{9D3F5780-9A94-4FF4-BEC6-D803A8BD0777}" destId="{709E6A4E-BA67-43F4-B838-9172A4A229E5}" srcOrd="1" destOrd="0" presId="urn:microsoft.com/office/officeart/2008/layout/LinedList"/>
    <dgm:cxn modelId="{50652FD4-BF41-41E5-BA84-3265C0CF41E6}" type="presParOf" srcId="{709E6A4E-BA67-43F4-B838-9172A4A229E5}" destId="{FEAF14C4-CF37-44FE-B084-A5365855250E}" srcOrd="0" destOrd="0" presId="urn:microsoft.com/office/officeart/2008/layout/LinedList"/>
    <dgm:cxn modelId="{A6C7EB12-F6C4-45DC-90E1-5B412944D93B}" type="presParOf" srcId="{709E6A4E-BA67-43F4-B838-9172A4A229E5}" destId="{3612677E-69CC-49F0-BE5D-2391EE130471}" srcOrd="1" destOrd="0" presId="urn:microsoft.com/office/officeart/2008/layout/LinedList"/>
    <dgm:cxn modelId="{DA0F3D80-F0C7-479B-8B1B-64A659030A40}" type="presParOf" srcId="{3612677E-69CC-49F0-BE5D-2391EE130471}" destId="{D1085600-17F5-4AD4-906E-AC3E6E9676A3}" srcOrd="0" destOrd="0" presId="urn:microsoft.com/office/officeart/2008/layout/LinedList"/>
    <dgm:cxn modelId="{498ECB5D-7F67-4379-A784-C8E35375742A}" type="presParOf" srcId="{3612677E-69CC-49F0-BE5D-2391EE130471}" destId="{35D2A568-3E84-4DD2-A693-8C1C73378DBA}" srcOrd="1" destOrd="0" presId="urn:microsoft.com/office/officeart/2008/layout/LinedList"/>
    <dgm:cxn modelId="{4B55843C-449F-4C84-A652-2CF3F8133FEB}" type="presParOf" srcId="{3612677E-69CC-49F0-BE5D-2391EE130471}" destId="{44E2DA64-56D3-4795-8C70-6FBA1BD9EFA6}" srcOrd="2" destOrd="0" presId="urn:microsoft.com/office/officeart/2008/layout/LinedList"/>
    <dgm:cxn modelId="{77848907-25F6-43D0-ADAB-554A6F4783CB}" type="presParOf" srcId="{709E6A4E-BA67-43F4-B838-9172A4A229E5}" destId="{6F86587D-E65D-40C3-83FC-A9FC1E14533F}" srcOrd="2" destOrd="0" presId="urn:microsoft.com/office/officeart/2008/layout/LinedList"/>
    <dgm:cxn modelId="{FC22A5E6-CD9D-4F44-98C2-9D457EADEC1F}" type="presParOf" srcId="{709E6A4E-BA67-43F4-B838-9172A4A229E5}" destId="{2EDEF925-84D9-45C3-9A06-2F69F0AEFD22}" srcOrd="3" destOrd="0" presId="urn:microsoft.com/office/officeart/2008/layout/LinedList"/>
    <dgm:cxn modelId="{B6F413DE-1BFC-479D-9849-1D0DB36BCA3C}" type="presParOf" srcId="{709E6A4E-BA67-43F4-B838-9172A4A229E5}" destId="{2F2EEF0C-8EFF-4097-97FC-00C1ED6D4733}" srcOrd="4" destOrd="0" presId="urn:microsoft.com/office/officeart/2008/layout/LinedList"/>
    <dgm:cxn modelId="{EEF65ECD-57AB-4D0A-99A9-548E9438CB8E}" type="presParOf" srcId="{2F2EEF0C-8EFF-4097-97FC-00C1ED6D4733}" destId="{E81D30B6-3BB5-446A-BF0C-39836F212959}" srcOrd="0" destOrd="0" presId="urn:microsoft.com/office/officeart/2008/layout/LinedList"/>
    <dgm:cxn modelId="{523D401D-84D9-4DBC-B237-F5A90AD3599A}" type="presParOf" srcId="{2F2EEF0C-8EFF-4097-97FC-00C1ED6D4733}" destId="{A0A25CB0-4237-464A-B45E-9615943A5712}" srcOrd="1" destOrd="0" presId="urn:microsoft.com/office/officeart/2008/layout/LinedList"/>
    <dgm:cxn modelId="{F379B520-A914-4972-80DB-2E0E96AAC920}" type="presParOf" srcId="{2F2EEF0C-8EFF-4097-97FC-00C1ED6D4733}" destId="{2939A159-1ABD-4CF3-9EA8-0D87AA806100}" srcOrd="2" destOrd="0" presId="urn:microsoft.com/office/officeart/2008/layout/LinedList"/>
    <dgm:cxn modelId="{CEEA2334-90D4-4A2F-B927-0F94FA969C07}" type="presParOf" srcId="{709E6A4E-BA67-43F4-B838-9172A4A229E5}" destId="{4782C229-784C-4A61-89C4-AC3B24161E50}" srcOrd="5" destOrd="0" presId="urn:microsoft.com/office/officeart/2008/layout/LinedList"/>
    <dgm:cxn modelId="{D83FAE38-298D-4833-AAC4-BC31D0E835D0}" type="presParOf" srcId="{709E6A4E-BA67-43F4-B838-9172A4A229E5}" destId="{A1944F39-DAE5-4CB4-AADE-1C84169647B7}" srcOrd="6" destOrd="0" presId="urn:microsoft.com/office/officeart/2008/layout/LinedList"/>
    <dgm:cxn modelId="{318D4C23-4C52-4FDB-B616-ACE66D24D89A}" type="presParOf" srcId="{709E6A4E-BA67-43F4-B838-9172A4A229E5}" destId="{9044C8CE-4E74-4A4B-9564-16D2F2030399}" srcOrd="7" destOrd="0" presId="urn:microsoft.com/office/officeart/2008/layout/LinedList"/>
    <dgm:cxn modelId="{763411C0-A525-48BB-96A0-60A4CED9DE50}" type="presParOf" srcId="{9044C8CE-4E74-4A4B-9564-16D2F2030399}" destId="{BBDE002C-5CE9-401D-89D0-17F1F59584EB}" srcOrd="0" destOrd="0" presId="urn:microsoft.com/office/officeart/2008/layout/LinedList"/>
    <dgm:cxn modelId="{7160C421-A576-43CF-986E-E2983B690A1A}" type="presParOf" srcId="{9044C8CE-4E74-4A4B-9564-16D2F2030399}" destId="{1838855F-8CCA-4881-8FA4-95FA637371FD}" srcOrd="1" destOrd="0" presId="urn:microsoft.com/office/officeart/2008/layout/LinedList"/>
    <dgm:cxn modelId="{CD3C94B0-7D2A-4FA0-8295-F1026C07949B}" type="presParOf" srcId="{9044C8CE-4E74-4A4B-9564-16D2F2030399}" destId="{4A440A2D-9DF9-4B76-A594-188F9403CBFD}" srcOrd="2" destOrd="0" presId="urn:microsoft.com/office/officeart/2008/layout/LinedList"/>
    <dgm:cxn modelId="{AC880667-7C13-4F7E-B4A8-55BE59343DAA}" type="presParOf" srcId="{709E6A4E-BA67-43F4-B838-9172A4A229E5}" destId="{13F019B1-CCDE-4DBC-8A44-E90D907039BC}" srcOrd="8" destOrd="0" presId="urn:microsoft.com/office/officeart/2008/layout/LinedList"/>
    <dgm:cxn modelId="{24705857-4152-4EA6-A932-6AE6D2057D9F}" type="presParOf" srcId="{709E6A4E-BA67-43F4-B838-9172A4A229E5}" destId="{0BFA8D3C-3CA7-481B-81A6-0990FCE44D8D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333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902097" y="0"/>
            <a:ext cx="2984871" cy="50333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A29BC415-8093-48D2-B604-8E4E2F8A7487}" type="datetimeFigureOut">
              <a:rPr kumimoji="1" lang="ja-JP" altLang="en-US" smtClean="0"/>
              <a:t>2017/3/5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516967"/>
            <a:ext cx="2984871" cy="50333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902097" y="9516967"/>
            <a:ext cx="2984871" cy="50333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F2BAD2C4-5C5C-408C-A3FC-7F201C0EFBE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182705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418EB0-625C-4C84-B5B8-C20CEC6F3AC2}" type="datetimeFigureOut">
              <a:rPr kumimoji="1" lang="ja-JP" altLang="en-US" smtClean="0"/>
              <a:t>2017/3/5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89038" y="1252538"/>
            <a:ext cx="4510087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8975" y="4822825"/>
            <a:ext cx="5510213" cy="39449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51865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902075" y="951865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F997C7-67D4-4994-A6C6-DBAE488476F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634034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es.org/ewenr/13apr/feature_table2.gif" TargetMode="External"/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sz="1200" dirty="0">
                <a:latin typeface="Arial Black" panose="020B0A04020102020204" pitchFamily="34" charset="0"/>
                <a:cs typeface="Arial Black"/>
              </a:rPr>
              <a:t>　</a:t>
            </a:r>
            <a:r>
              <a:rPr lang="fa-IR" altLang="ja-JP" sz="1200" dirty="0">
                <a:latin typeface="Arial Black" panose="020B0A04020102020204" pitchFamily="34" charset="0"/>
                <a:cs typeface="Arial Black"/>
              </a:rPr>
              <a:t>پاسخگویی سه کشور به روندهای جهانی است</a:t>
            </a:r>
            <a:r>
              <a:rPr lang="ja-JP" altLang="en-US" sz="1200" dirty="0">
                <a:latin typeface="Arial Black" panose="020B0A04020102020204" pitchFamily="34" charset="0"/>
                <a:cs typeface="Arial Black"/>
              </a:rPr>
              <a:t>　</a:t>
            </a:r>
            <a:r>
              <a:rPr lang="fa-IR" altLang="ja-JP" sz="1200" dirty="0">
                <a:latin typeface="Arial Black" panose="020B0A04020102020204" pitchFamily="34" charset="0"/>
                <a:cs typeface="Arial Black"/>
              </a:rPr>
              <a:t>هدف این سحنرانی مقایصه و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F997C7-67D4-4994-A6C6-DBAE488476F6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748962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F997C7-67D4-4994-A6C6-DBAE488476F6}" type="slidenum">
              <a:rPr kumimoji="1" lang="ja-JP" altLang="en-US" smtClean="0"/>
              <a:t>23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939979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F997C7-67D4-4994-A6C6-DBAE488476F6}" type="slidenum">
              <a:rPr kumimoji="1" lang="ja-JP" altLang="en-US" smtClean="0"/>
              <a:t>32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802423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200" b="1" u="heavy" spc="-5" dirty="0">
                <a:solidFill>
                  <a:srgbClr val="CC9900"/>
                </a:solidFill>
                <a:latin typeface="Arial"/>
                <a:cs typeface="Arial"/>
                <a:hlinkClick r:id="rId3"/>
              </a:rPr>
              <a:t>h</a:t>
            </a:r>
            <a:r>
              <a:rPr lang="en-US" altLang="ja-JP" sz="1200" b="1" u="heavy" spc="-10" dirty="0">
                <a:solidFill>
                  <a:srgbClr val="CC9900"/>
                </a:solidFill>
                <a:latin typeface="Arial"/>
                <a:cs typeface="Arial"/>
                <a:hlinkClick r:id="rId3"/>
              </a:rPr>
              <a:t>tt</a:t>
            </a:r>
            <a:r>
              <a:rPr lang="en-US" altLang="ja-JP" sz="1200" b="1" u="heavy" spc="-5" dirty="0">
                <a:solidFill>
                  <a:srgbClr val="CC9900"/>
                </a:solidFill>
                <a:latin typeface="Arial"/>
                <a:cs typeface="Arial"/>
                <a:hlinkClick r:id="rId3"/>
              </a:rPr>
              <a:t>p</a:t>
            </a:r>
            <a:r>
              <a:rPr lang="en-US" altLang="ja-JP" sz="1200" b="1" u="heavy" spc="5" dirty="0">
                <a:solidFill>
                  <a:srgbClr val="CC9900"/>
                </a:solidFill>
                <a:latin typeface="Arial"/>
                <a:cs typeface="Arial"/>
                <a:hlinkClick r:id="rId3"/>
              </a:rPr>
              <a:t>s</a:t>
            </a:r>
            <a:r>
              <a:rPr lang="en-US" altLang="ja-JP" sz="1200" b="1" u="heavy" spc="10" dirty="0">
                <a:solidFill>
                  <a:srgbClr val="CC9900"/>
                </a:solidFill>
                <a:latin typeface="Arial"/>
                <a:cs typeface="Arial"/>
                <a:hlinkClick r:id="rId3"/>
              </a:rPr>
              <a:t>:</a:t>
            </a:r>
            <a:r>
              <a:rPr lang="en-US" altLang="ja-JP" sz="1200" b="1" u="heavy" spc="0" dirty="0">
                <a:solidFill>
                  <a:srgbClr val="CC9900"/>
                </a:solidFill>
                <a:latin typeface="Arial"/>
                <a:cs typeface="Arial"/>
                <a:hlinkClick r:id="rId3"/>
              </a:rPr>
              <a:t>//</a:t>
            </a:r>
            <a:r>
              <a:rPr lang="en-US" altLang="ja-JP" sz="1200" b="1" u="heavy" spc="20" dirty="0">
                <a:solidFill>
                  <a:srgbClr val="CC9900"/>
                </a:solidFill>
                <a:latin typeface="Arial"/>
                <a:cs typeface="Arial"/>
                <a:hlinkClick r:id="rId3"/>
              </a:rPr>
              <a:t>w</a:t>
            </a:r>
            <a:r>
              <a:rPr lang="en-US" altLang="ja-JP" sz="1200" b="1" u="heavy" spc="0" dirty="0">
                <a:solidFill>
                  <a:srgbClr val="CC9900"/>
                </a:solidFill>
                <a:latin typeface="Arial"/>
                <a:cs typeface="Arial"/>
                <a:hlinkClick r:id="rId3"/>
              </a:rPr>
              <a:t>w</a:t>
            </a:r>
            <a:r>
              <a:rPr lang="en-US" altLang="ja-JP" sz="1200" b="1" u="heavy" spc="-100" dirty="0">
                <a:solidFill>
                  <a:srgbClr val="CC9900"/>
                </a:solidFill>
                <a:latin typeface="Arial"/>
                <a:cs typeface="Arial"/>
                <a:hlinkClick r:id="rId3"/>
              </a:rPr>
              <a:t>w</a:t>
            </a:r>
            <a:r>
              <a:rPr lang="en-US" altLang="ja-JP" sz="1200" b="1" u="heavy" spc="-20" dirty="0">
                <a:solidFill>
                  <a:srgbClr val="CC9900"/>
                </a:solidFill>
                <a:latin typeface="Arial"/>
                <a:cs typeface="Arial"/>
                <a:hlinkClick r:id="rId3"/>
              </a:rPr>
              <a:t>.</a:t>
            </a:r>
            <a:r>
              <a:rPr lang="en-US" altLang="ja-JP" sz="1200" b="1" u="heavy" spc="0" dirty="0">
                <a:solidFill>
                  <a:srgbClr val="CC9900"/>
                </a:solidFill>
                <a:latin typeface="Arial"/>
                <a:cs typeface="Arial"/>
                <a:hlinkClick r:id="rId3"/>
              </a:rPr>
              <a:t>w</a:t>
            </a:r>
            <a:r>
              <a:rPr lang="en-US" altLang="ja-JP" sz="1200" b="1" u="heavy" spc="5" dirty="0">
                <a:solidFill>
                  <a:srgbClr val="CC9900"/>
                </a:solidFill>
                <a:latin typeface="Arial"/>
                <a:cs typeface="Arial"/>
                <a:hlinkClick r:id="rId3"/>
              </a:rPr>
              <a:t>es</a:t>
            </a:r>
            <a:r>
              <a:rPr lang="en-US" altLang="ja-JP" sz="1200" b="1" u="heavy" spc="-20" dirty="0">
                <a:solidFill>
                  <a:srgbClr val="CC9900"/>
                </a:solidFill>
                <a:latin typeface="Arial"/>
                <a:cs typeface="Arial"/>
                <a:hlinkClick r:id="rId3"/>
              </a:rPr>
              <a:t>.</a:t>
            </a:r>
            <a:r>
              <a:rPr lang="en-US" altLang="ja-JP" sz="1200" b="1" u="heavy" spc="-5" dirty="0">
                <a:solidFill>
                  <a:srgbClr val="CC9900"/>
                </a:solidFill>
                <a:latin typeface="Arial"/>
                <a:cs typeface="Arial"/>
                <a:hlinkClick r:id="rId3"/>
              </a:rPr>
              <a:t>o</a:t>
            </a:r>
            <a:r>
              <a:rPr lang="en-US" altLang="ja-JP" sz="1200" b="1" u="heavy" spc="0" dirty="0">
                <a:solidFill>
                  <a:srgbClr val="CC9900"/>
                </a:solidFill>
                <a:latin typeface="Arial"/>
                <a:cs typeface="Arial"/>
                <a:hlinkClick r:id="rId3"/>
              </a:rPr>
              <a:t>r</a:t>
            </a:r>
            <a:r>
              <a:rPr lang="en-US" altLang="ja-JP" sz="1200" b="1" u="heavy" spc="-5" dirty="0">
                <a:solidFill>
                  <a:srgbClr val="CC9900"/>
                </a:solidFill>
                <a:latin typeface="Arial"/>
                <a:cs typeface="Arial"/>
                <a:hlinkClick r:id="rId3"/>
              </a:rPr>
              <a:t>g</a:t>
            </a:r>
            <a:r>
              <a:rPr lang="en-US" altLang="ja-JP" sz="1200" b="1" u="heavy" spc="0" dirty="0">
                <a:solidFill>
                  <a:srgbClr val="CC9900"/>
                </a:solidFill>
                <a:latin typeface="Arial"/>
                <a:cs typeface="Arial"/>
                <a:hlinkClick r:id="rId3"/>
              </a:rPr>
              <a:t>/</a:t>
            </a:r>
            <a:r>
              <a:rPr lang="en-US" altLang="ja-JP" sz="1200" b="1" u="heavy" spc="-15" dirty="0">
                <a:solidFill>
                  <a:srgbClr val="CC9900"/>
                </a:solidFill>
                <a:latin typeface="Arial"/>
                <a:cs typeface="Arial"/>
                <a:hlinkClick r:id="rId3"/>
              </a:rPr>
              <a:t>e</a:t>
            </a:r>
            <a:r>
              <a:rPr lang="en-US" altLang="ja-JP" sz="1200" b="1" u="heavy" spc="0" dirty="0">
                <a:solidFill>
                  <a:srgbClr val="CC9900"/>
                </a:solidFill>
                <a:latin typeface="Arial"/>
                <a:cs typeface="Arial"/>
                <a:hlinkClick r:id="rId3"/>
              </a:rPr>
              <a:t>w</a:t>
            </a:r>
            <a:r>
              <a:rPr lang="en-US" altLang="ja-JP" sz="1200" b="1" u="heavy" spc="5" dirty="0">
                <a:solidFill>
                  <a:srgbClr val="CC9900"/>
                </a:solidFill>
                <a:latin typeface="Arial"/>
                <a:cs typeface="Arial"/>
                <a:hlinkClick r:id="rId3"/>
              </a:rPr>
              <a:t>e</a:t>
            </a:r>
            <a:r>
              <a:rPr lang="en-US" altLang="ja-JP" sz="1200" b="1" u="heavy" spc="-5" dirty="0">
                <a:solidFill>
                  <a:srgbClr val="CC9900"/>
                </a:solidFill>
                <a:latin typeface="Arial"/>
                <a:cs typeface="Arial"/>
                <a:hlinkClick r:id="rId3"/>
              </a:rPr>
              <a:t>n</a:t>
            </a:r>
            <a:r>
              <a:rPr lang="en-US" altLang="ja-JP" sz="1200" b="1" u="heavy" spc="0" dirty="0">
                <a:solidFill>
                  <a:srgbClr val="CC9900"/>
                </a:solidFill>
                <a:latin typeface="Arial"/>
                <a:cs typeface="Arial"/>
                <a:hlinkClick r:id="rId3"/>
              </a:rPr>
              <a:t>r</a:t>
            </a:r>
            <a:r>
              <a:rPr lang="en-US" altLang="ja-JP" sz="1200" b="1" u="heavy" spc="-20" dirty="0">
                <a:solidFill>
                  <a:srgbClr val="CC9900"/>
                </a:solidFill>
                <a:latin typeface="Arial"/>
                <a:cs typeface="Arial"/>
                <a:hlinkClick r:id="rId3"/>
              </a:rPr>
              <a:t>/</a:t>
            </a:r>
            <a:r>
              <a:rPr lang="en-US" altLang="ja-JP" sz="1200" b="1" u="heavy" spc="5" dirty="0">
                <a:solidFill>
                  <a:srgbClr val="CC9900"/>
                </a:solidFill>
                <a:latin typeface="Arial"/>
                <a:cs typeface="Arial"/>
                <a:hlinkClick r:id="rId3"/>
              </a:rPr>
              <a:t>1</a:t>
            </a:r>
            <a:r>
              <a:rPr lang="en-US" altLang="ja-JP" sz="1200" b="1" u="heavy" spc="-15" dirty="0">
                <a:solidFill>
                  <a:srgbClr val="CC9900"/>
                </a:solidFill>
                <a:latin typeface="Arial"/>
                <a:cs typeface="Arial"/>
                <a:hlinkClick r:id="rId3"/>
              </a:rPr>
              <a:t>3</a:t>
            </a:r>
            <a:r>
              <a:rPr lang="en-US" altLang="ja-JP" sz="1200" b="1" u="heavy" spc="5" dirty="0">
                <a:solidFill>
                  <a:srgbClr val="CC9900"/>
                </a:solidFill>
                <a:latin typeface="Arial"/>
                <a:cs typeface="Arial"/>
                <a:hlinkClick r:id="rId3"/>
              </a:rPr>
              <a:t>a</a:t>
            </a:r>
            <a:r>
              <a:rPr lang="en-US" altLang="ja-JP" sz="1200" b="1" u="heavy" spc="-5" dirty="0">
                <a:solidFill>
                  <a:srgbClr val="CC9900"/>
                </a:solidFill>
                <a:latin typeface="Arial"/>
                <a:cs typeface="Arial"/>
                <a:hlinkClick r:id="rId3"/>
              </a:rPr>
              <a:t>p</a:t>
            </a:r>
            <a:r>
              <a:rPr lang="en-US" altLang="ja-JP" sz="1200" b="1" u="heavy" spc="0" dirty="0">
                <a:solidFill>
                  <a:srgbClr val="CC9900"/>
                </a:solidFill>
                <a:latin typeface="Arial"/>
                <a:cs typeface="Arial"/>
                <a:hlinkClick r:id="rId3"/>
              </a:rPr>
              <a:t>r</a:t>
            </a:r>
            <a:r>
              <a:rPr lang="en-US" altLang="ja-JP" sz="1200" b="1" u="heavy" spc="-20" dirty="0">
                <a:solidFill>
                  <a:srgbClr val="CC9900"/>
                </a:solidFill>
                <a:latin typeface="Arial"/>
                <a:cs typeface="Arial"/>
                <a:hlinkClick r:id="rId3"/>
              </a:rPr>
              <a:t>/</a:t>
            </a:r>
            <a:r>
              <a:rPr lang="en-US" altLang="ja-JP" sz="1200" b="1" u="heavy" spc="-10" dirty="0">
                <a:solidFill>
                  <a:srgbClr val="CC9900"/>
                </a:solidFill>
                <a:latin typeface="Arial"/>
                <a:cs typeface="Arial"/>
                <a:hlinkClick r:id="rId3"/>
              </a:rPr>
              <a:t>f</a:t>
            </a:r>
            <a:r>
              <a:rPr lang="en-US" altLang="ja-JP" sz="1200" b="1" u="heavy" spc="5" dirty="0">
                <a:solidFill>
                  <a:srgbClr val="CC9900"/>
                </a:solidFill>
                <a:latin typeface="Arial"/>
                <a:cs typeface="Arial"/>
                <a:hlinkClick r:id="rId3"/>
              </a:rPr>
              <a:t>ea</a:t>
            </a:r>
            <a:r>
              <a:rPr lang="en-US" altLang="ja-JP" sz="1200" b="1" u="heavy" spc="-10" dirty="0">
                <a:solidFill>
                  <a:srgbClr val="CC9900"/>
                </a:solidFill>
                <a:latin typeface="Arial"/>
                <a:cs typeface="Arial"/>
                <a:hlinkClick r:id="rId3"/>
              </a:rPr>
              <a:t>t</a:t>
            </a:r>
            <a:r>
              <a:rPr lang="en-US" altLang="ja-JP" sz="1200" b="1" u="heavy" spc="-5" dirty="0">
                <a:solidFill>
                  <a:srgbClr val="CC9900"/>
                </a:solidFill>
                <a:latin typeface="Arial"/>
                <a:cs typeface="Arial"/>
                <a:hlinkClick r:id="rId3"/>
              </a:rPr>
              <a:t>u</a:t>
            </a:r>
            <a:r>
              <a:rPr lang="en-US" altLang="ja-JP" sz="1200" b="1" u="heavy" spc="0" dirty="0">
                <a:solidFill>
                  <a:srgbClr val="CC9900"/>
                </a:solidFill>
                <a:latin typeface="Arial"/>
                <a:cs typeface="Arial"/>
                <a:hlinkClick r:id="rId3"/>
              </a:rPr>
              <a:t>r</a:t>
            </a:r>
            <a:r>
              <a:rPr lang="en-US" altLang="ja-JP" sz="1200" b="1" u="heavy" spc="5" dirty="0">
                <a:solidFill>
                  <a:srgbClr val="CC9900"/>
                </a:solidFill>
                <a:latin typeface="Arial"/>
                <a:cs typeface="Arial"/>
                <a:hlinkClick r:id="rId3"/>
              </a:rPr>
              <a:t>e</a:t>
            </a:r>
            <a:r>
              <a:rPr lang="en-US" altLang="ja-JP" sz="1200" b="1" u="heavy" spc="-15" dirty="0">
                <a:solidFill>
                  <a:srgbClr val="CC9900"/>
                </a:solidFill>
                <a:latin typeface="Arial"/>
                <a:cs typeface="Arial"/>
                <a:hlinkClick r:id="rId3"/>
              </a:rPr>
              <a:t>_</a:t>
            </a:r>
            <a:r>
              <a:rPr lang="en-US" altLang="ja-JP" sz="1200" b="1" u="heavy" spc="-10" dirty="0">
                <a:solidFill>
                  <a:srgbClr val="CC9900"/>
                </a:solidFill>
                <a:latin typeface="Arial"/>
                <a:cs typeface="Arial"/>
                <a:hlinkClick r:id="rId3"/>
              </a:rPr>
              <a:t>t</a:t>
            </a:r>
            <a:r>
              <a:rPr lang="en-US" altLang="ja-JP" sz="1200" b="1" u="heavy" spc="5" dirty="0">
                <a:solidFill>
                  <a:srgbClr val="CC9900"/>
                </a:solidFill>
                <a:latin typeface="Arial"/>
                <a:cs typeface="Arial"/>
                <a:hlinkClick r:id="rId3"/>
              </a:rPr>
              <a:t>a</a:t>
            </a:r>
            <a:r>
              <a:rPr lang="en-US" altLang="ja-JP" sz="1200" b="1" u="heavy" spc="-5" dirty="0">
                <a:solidFill>
                  <a:srgbClr val="CC9900"/>
                </a:solidFill>
                <a:latin typeface="Arial"/>
                <a:cs typeface="Arial"/>
                <a:hlinkClick r:id="rId3"/>
              </a:rPr>
              <a:t>b</a:t>
            </a:r>
            <a:r>
              <a:rPr lang="en-US" altLang="ja-JP" sz="1200" b="1" u="heavy" spc="0" dirty="0">
                <a:solidFill>
                  <a:srgbClr val="CC9900"/>
                </a:solidFill>
                <a:latin typeface="Arial"/>
                <a:cs typeface="Arial"/>
                <a:hlinkClick r:id="rId3"/>
              </a:rPr>
              <a:t>l</a:t>
            </a:r>
            <a:r>
              <a:rPr lang="en-US" altLang="ja-JP" sz="1200" b="1" u="heavy" spc="-15" dirty="0">
                <a:solidFill>
                  <a:srgbClr val="CC9900"/>
                </a:solidFill>
                <a:latin typeface="Arial"/>
                <a:cs typeface="Arial"/>
                <a:hlinkClick r:id="rId3"/>
              </a:rPr>
              <a:t>e</a:t>
            </a:r>
            <a:r>
              <a:rPr lang="en-US" altLang="ja-JP" sz="1200" b="1" u="heavy" spc="5" dirty="0">
                <a:solidFill>
                  <a:srgbClr val="CC9900"/>
                </a:solidFill>
                <a:latin typeface="Arial"/>
                <a:cs typeface="Arial"/>
                <a:hlinkClick r:id="rId3"/>
              </a:rPr>
              <a:t>2</a:t>
            </a:r>
            <a:r>
              <a:rPr lang="en-US" altLang="ja-JP" sz="1200" b="1" u="heavy" spc="-20" dirty="0">
                <a:solidFill>
                  <a:srgbClr val="CC9900"/>
                </a:solidFill>
                <a:latin typeface="Arial"/>
                <a:cs typeface="Arial"/>
                <a:hlinkClick r:id="rId3"/>
              </a:rPr>
              <a:t>.</a:t>
            </a:r>
            <a:r>
              <a:rPr lang="en-US" altLang="ja-JP" sz="1200" b="1" u="heavy" spc="-5" dirty="0">
                <a:solidFill>
                  <a:srgbClr val="CC9900"/>
                </a:solidFill>
                <a:latin typeface="Arial"/>
                <a:cs typeface="Arial"/>
                <a:hlinkClick r:id="rId3"/>
              </a:rPr>
              <a:t>g</a:t>
            </a:r>
            <a:r>
              <a:rPr lang="en-US" altLang="ja-JP" sz="1200" b="1" u="heavy" spc="0" dirty="0">
                <a:solidFill>
                  <a:srgbClr val="CC9900"/>
                </a:solidFill>
                <a:latin typeface="Arial"/>
                <a:cs typeface="Arial"/>
                <a:hlinkClick r:id="rId3"/>
              </a:rPr>
              <a:t>if</a:t>
            </a:r>
            <a:endParaRPr lang="en-US" altLang="ja-JP" sz="1200" dirty="0">
              <a:latin typeface="Arial"/>
              <a:cs typeface="Arial"/>
            </a:endParaRP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F997C7-67D4-4994-A6C6-DBAE488476F6}" type="slidenum">
              <a:rPr kumimoji="1" lang="ja-JP" altLang="en-US" smtClean="0"/>
              <a:t>33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601323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F997C7-67D4-4994-A6C6-DBAE488476F6}" type="slidenum">
              <a:rPr kumimoji="1" lang="ja-JP" altLang="en-US" smtClean="0"/>
              <a:t>39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41469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F997C7-67D4-4994-A6C6-DBAE488476F6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804486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F997C7-67D4-4994-A6C6-DBAE488476F6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629672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F997C7-67D4-4994-A6C6-DBAE488476F6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064642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F997C7-67D4-4994-A6C6-DBAE488476F6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25406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err="1"/>
              <a:t>Akusai</a:t>
            </a:r>
            <a:r>
              <a:rPr kumimoji="1" lang="en-US" altLang="ja-JP" dirty="0"/>
              <a:t> </a:t>
            </a:r>
            <a:r>
              <a:rPr kumimoji="1" lang="en-US" altLang="ja-JP" dirty="0" err="1"/>
              <a:t>daf</a:t>
            </a:r>
            <a:r>
              <a:rPr kumimoji="1" lang="en-US" altLang="ja-JP" dirty="0"/>
              <a:t> </a:t>
            </a:r>
            <a:r>
              <a:rPr kumimoji="1" lang="en-US" altLang="ja-JP" dirty="0" err="1"/>
              <a:t>afasdo</a:t>
            </a:r>
            <a:r>
              <a:rPr kumimoji="1" lang="en-US" altLang="ja-JP" dirty="0"/>
              <a:t> </a:t>
            </a:r>
            <a:r>
              <a:rPr kumimoji="1" lang="en-US" altLang="ja-JP" dirty="0" err="1"/>
              <a:t>adf</a:t>
            </a:r>
            <a:r>
              <a:rPr kumimoji="1" lang="en-US" altLang="ja-JP" dirty="0"/>
              <a:t> ad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F997C7-67D4-4994-A6C6-DBAE488476F6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634455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F997C7-67D4-4994-A6C6-DBAE488476F6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073816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F997C7-67D4-4994-A6C6-DBAE488476F6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13976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F997C7-67D4-4994-A6C6-DBAE488476F6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263608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F0F87-F75B-45F8-9B69-BCCA374092C6}" type="datetime1">
              <a:rPr lang="en-US" altLang="ja-JP" smtClean="0"/>
              <a:t>3/5/2017</a:t>
            </a:fld>
            <a:endParaRPr 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altLang="ja-JP" smtClean="0"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2349442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30D50-0F49-41C3-BE7B-8F3FA2D05465}" type="datetime1">
              <a:rPr lang="en-US" altLang="ja-JP" smtClean="0"/>
              <a:t>3/5/2017</a:t>
            </a:fld>
            <a:endParaRPr 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altLang="ja-JP" smtClean="0"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1596570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AF46C-248A-4216-859C-578FDF4163D6}" type="datetime1">
              <a:rPr lang="en-US" altLang="ja-JP" smtClean="0"/>
              <a:t>3/5/2017</a:t>
            </a:fld>
            <a:endParaRPr 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altLang="ja-JP" smtClean="0"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7643577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333C0-BEA4-4914-AC22-3D8AC6E234EA}" type="datetime1">
              <a:rPr lang="en-US" altLang="ja-JP" smtClean="0"/>
              <a:t>3/5/2017</a:t>
            </a:fld>
            <a:endParaRPr 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altLang="ja-JP" smtClean="0"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9482287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FDEF7C-B463-4EB2-BA74-E5925FB1B503}" type="datetime1">
              <a:rPr lang="en-US" altLang="ja-JP" smtClean="0"/>
              <a:t>3/5/2017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512798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129214" y="2586374"/>
            <a:ext cx="3907481" cy="415248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59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A19037-645A-4952-A8D4-491D136840A7}" type="datetime1">
              <a:rPr lang="en-US" altLang="ja-JP" smtClean="0"/>
              <a:t>3/5/2017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493016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E4E098-A771-462E-8F21-79E3F4BB3067}" type="datetime1">
              <a:rPr lang="en-US" altLang="ja-JP" smtClean="0"/>
              <a:t>3/5/2017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205738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94333-62B2-41B9-ABA6-FF01829D4CF4}" type="datetime1">
              <a:rPr lang="en-US" altLang="ja-JP" smtClean="0"/>
              <a:t>3/5/2017</a:t>
            </a:fld>
            <a:endParaRPr 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altLang="ja-JP" smtClean="0"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6728312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E8E0A-C7F8-49FF-95D9-1B365D380F23}" type="datetime1">
              <a:rPr lang="en-US" altLang="ja-JP" smtClean="0"/>
              <a:t>3/5/2017</a:t>
            </a:fld>
            <a:endParaRPr 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altLang="ja-JP" smtClean="0"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1319465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5ADB1-5926-4618-9776-05219B8DA294}" type="datetime1">
              <a:rPr lang="en-US" altLang="ja-JP" smtClean="0"/>
              <a:t>3/5/2017</a:t>
            </a:fld>
            <a:endParaRPr 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altLang="ja-JP" smtClean="0"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3599058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DA78C-493B-4657-9723-C8C34132E5D9}" type="datetime1">
              <a:rPr lang="en-US" altLang="ja-JP" smtClean="0"/>
              <a:t>3/5/2017</a:t>
            </a:fld>
            <a:endParaRPr 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altLang="ja-JP" smtClean="0"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1733401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A1EC2-6F94-468B-B89A-94AA57252331}" type="datetime1">
              <a:rPr lang="en-US" altLang="ja-JP" smtClean="0"/>
              <a:t>3/5/2017</a:t>
            </a:fld>
            <a:endParaRPr 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altLang="ja-JP" smtClean="0"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1096553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838D0-67D2-487B-A0B4-499E06CCF53A}" type="datetime1">
              <a:rPr lang="en-US" altLang="ja-JP" smtClean="0"/>
              <a:t>3/5/2017</a:t>
            </a:fld>
            <a:endParaRPr 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altLang="ja-JP" smtClean="0"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2104533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8B449-51D7-4AC2-B4B4-2B9937E22200}" type="datetime1">
              <a:rPr lang="en-US" altLang="ja-JP" smtClean="0"/>
              <a:t>3/5/2017</a:t>
            </a:fld>
            <a:endParaRPr 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altLang="ja-JP" smtClean="0"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8744648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5698A-FB1E-425D-ADA4-C299E8B25536}" type="datetime1">
              <a:rPr lang="en-US" altLang="ja-JP" smtClean="0"/>
              <a:t>3/5/2017</a:t>
            </a:fld>
            <a:endParaRPr 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altLang="ja-JP" smtClean="0"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1954563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1D1A38-2989-4331-BA06-600BFA0A4910}" type="datetime1">
              <a:rPr lang="en-US" altLang="ja-JP" smtClean="0"/>
              <a:t>3/5/2017</a:t>
            </a:fld>
            <a:endParaRPr 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altLang="ja-JP" smtClean="0"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998408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6" r:id="rId1"/>
    <p:sldLayoutId id="2147484057" r:id="rId2"/>
    <p:sldLayoutId id="2147484070" r:id="rId3"/>
    <p:sldLayoutId id="2147484058" r:id="rId4"/>
    <p:sldLayoutId id="2147484059" r:id="rId5"/>
    <p:sldLayoutId id="2147484060" r:id="rId6"/>
    <p:sldLayoutId id="2147484061" r:id="rId7"/>
    <p:sldLayoutId id="2147484062" r:id="rId8"/>
    <p:sldLayoutId id="2147484063" r:id="rId9"/>
    <p:sldLayoutId id="2147484064" r:id="rId10"/>
    <p:sldLayoutId id="2147484065" r:id="rId11"/>
    <p:sldLayoutId id="2147484066" r:id="rId12"/>
    <p:sldLayoutId id="2147484067" r:id="rId13"/>
    <p:sldLayoutId id="2147484068" r:id="rId14"/>
    <p:sldLayoutId id="2147484069" r:id="rId15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dexmundi.com/facts/qatar/indicator/SE.TER.ENRR" TargetMode="Externa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jp/search?q=International+Students+in+Japan+2015&amp;biw=977&amp;bih=422&amp;source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.jp/url?sa=i&amp;rct=j&amp;q=&amp;esrc=s&amp;source=images&amp;cd=&amp;cad=rja&amp;uact=8&amp;ved=0ahUKEwj4t7_yzbLRAhVBNpQKHV1jBkgQjRwIBw&amp;url=http://www.debito.org/?s=child&amp;paged=5&amp;psig=AFQjCNGfB3ECdgVXwC4E8hv7Ze-p-TulFw&amp;ust=1483966927773212" TargetMode="External"/><Relationship Id="rId2" Type="http://schemas.openxmlformats.org/officeDocument/2006/relationships/hyperlink" Target="http://www.debito.org/wordpress/wp-" TargetMode="Externa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7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es.org/ewenr/13apr/feature_table2.gif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dexmundi.com/facts/indicators/SE.TER.ENRR/rankings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dexmundi.com/facts/japan/indicator/SE.TER.ENRR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indexmundi.com/facts/iran/school-enrollment#SE.TER.ENRR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idx="1"/>
          </p:nvPr>
        </p:nvSpPr>
        <p:spPr>
          <a:xfrm>
            <a:off x="628650" y="533400"/>
            <a:ext cx="7886700" cy="5643563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0" marR="12700" indent="0">
              <a:lnSpc>
                <a:spcPct val="100000"/>
              </a:lnSpc>
              <a:buNone/>
            </a:pPr>
            <a:r>
              <a:rPr lang="en-US" altLang="ja-JP" sz="2800" dirty="0">
                <a:solidFill>
                  <a:srgbClr val="C00000"/>
                </a:solidFill>
                <a:latin typeface="Arial Black" panose="020B0A04020102020204" pitchFamily="34" charset="0"/>
              </a:rPr>
              <a:t>THE RESPONSES TO GLOBAL TRENDS: </a:t>
            </a:r>
            <a:r>
              <a:rPr lang="en-US" altLang="ja-JP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NATIONAL POLICIES OF HIGHER EDUCATION IN JAPAN, IRAN, AND QATAR</a:t>
            </a:r>
            <a:endParaRPr lang="fa-IR" altLang="ja-JP" sz="28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12700" indent="0">
              <a:lnSpc>
                <a:spcPct val="100000"/>
              </a:lnSpc>
              <a:buNone/>
            </a:pPr>
            <a:endParaRPr lang="en-US" altLang="ja-JP" sz="28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12700" indent="0" algn="r" rtl="1">
              <a:lnSpc>
                <a:spcPct val="100000"/>
              </a:lnSpc>
              <a:buNone/>
            </a:pPr>
            <a:r>
              <a:rPr lang="fa-IR" sz="4000" b="1" dirty="0">
                <a:latin typeface="Arial Black" panose="020B0A04020102020204" pitchFamily="34" charset="0"/>
                <a:cs typeface="Arial Black"/>
              </a:rPr>
              <a:t>واکنش به روند جهانی: سیاست ملی کشورهای  ژاپن، ایران و قطر</a:t>
            </a:r>
            <a:r>
              <a:rPr lang="fa-IR" altLang="ja-JP" sz="4000" b="1" dirty="0">
                <a:latin typeface="Arial Black" panose="020B0A04020102020204" pitchFamily="34" charset="0"/>
                <a:cs typeface="Arial Black"/>
              </a:rPr>
              <a:t>درآموزش عالی </a:t>
            </a:r>
            <a:endParaRPr sz="4000" b="1" dirty="0">
              <a:latin typeface="Arial Black" panose="020B0A04020102020204" pitchFamily="34" charset="0"/>
              <a:cs typeface="Arial Black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28650" y="4495800"/>
            <a:ext cx="7886700" cy="11690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800" b="1" spc="114" dirty="0">
                <a:solidFill>
                  <a:srgbClr val="D1282E"/>
                </a:solidFill>
                <a:latin typeface="Arial Black" panose="020B0A04020102020204" pitchFamily="34" charset="0"/>
                <a:cs typeface="Arial Black"/>
              </a:rPr>
              <a:t>K</a:t>
            </a:r>
            <a:r>
              <a:rPr sz="2800" b="1" spc="125" dirty="0">
                <a:solidFill>
                  <a:srgbClr val="D1282E"/>
                </a:solidFill>
                <a:latin typeface="Arial Black" panose="020B0A04020102020204" pitchFamily="34" charset="0"/>
                <a:cs typeface="Arial Black"/>
              </a:rPr>
              <a:t>E</a:t>
            </a:r>
            <a:r>
              <a:rPr sz="2800" b="1" spc="114" dirty="0">
                <a:solidFill>
                  <a:srgbClr val="D1282E"/>
                </a:solidFill>
                <a:latin typeface="Arial Black" panose="020B0A04020102020204" pitchFamily="34" charset="0"/>
                <a:cs typeface="Arial Black"/>
              </a:rPr>
              <a:t>I</a:t>
            </a:r>
            <a:r>
              <a:rPr sz="2800" b="1" spc="10" dirty="0">
                <a:solidFill>
                  <a:srgbClr val="D1282E"/>
                </a:solidFill>
                <a:latin typeface="Arial Black" panose="020B0A04020102020204" pitchFamily="34" charset="0"/>
                <a:cs typeface="Arial Black"/>
              </a:rPr>
              <a:t>K</a:t>
            </a:r>
            <a:r>
              <a:rPr sz="2800" b="1" spc="0" dirty="0">
                <a:solidFill>
                  <a:srgbClr val="D1282E"/>
                </a:solidFill>
                <a:latin typeface="Arial Black" panose="020B0A04020102020204" pitchFamily="34" charset="0"/>
                <a:cs typeface="Arial Black"/>
              </a:rPr>
              <a:t>O</a:t>
            </a:r>
            <a:r>
              <a:rPr sz="2800" b="1" spc="225" dirty="0">
                <a:solidFill>
                  <a:srgbClr val="D1282E"/>
                </a:solidFill>
                <a:latin typeface="Arial Black" panose="020B0A04020102020204" pitchFamily="34" charset="0"/>
                <a:cs typeface="Arial Black"/>
              </a:rPr>
              <a:t> </a:t>
            </a:r>
            <a:r>
              <a:rPr sz="2800" b="1" spc="125" dirty="0">
                <a:solidFill>
                  <a:srgbClr val="D1282E"/>
                </a:solidFill>
                <a:latin typeface="Arial Black" panose="020B0A04020102020204" pitchFamily="34" charset="0"/>
                <a:cs typeface="Arial Black"/>
              </a:rPr>
              <a:t>S</a:t>
            </a:r>
            <a:r>
              <a:rPr sz="2800" b="1" spc="110" dirty="0">
                <a:solidFill>
                  <a:srgbClr val="D1282E"/>
                </a:solidFill>
                <a:latin typeface="Arial Black" panose="020B0A04020102020204" pitchFamily="34" charset="0"/>
                <a:cs typeface="Arial Black"/>
              </a:rPr>
              <a:t>A</a:t>
            </a:r>
            <a:r>
              <a:rPr sz="2800" b="1" spc="114" dirty="0">
                <a:solidFill>
                  <a:srgbClr val="D1282E"/>
                </a:solidFill>
                <a:latin typeface="Arial Black" panose="020B0A04020102020204" pitchFamily="34" charset="0"/>
                <a:cs typeface="Arial Black"/>
              </a:rPr>
              <a:t>KU</a:t>
            </a:r>
            <a:r>
              <a:rPr sz="2800" b="1" spc="110" dirty="0">
                <a:solidFill>
                  <a:srgbClr val="D1282E"/>
                </a:solidFill>
                <a:latin typeface="Arial Black" panose="020B0A04020102020204" pitchFamily="34" charset="0"/>
                <a:cs typeface="Arial Black"/>
              </a:rPr>
              <a:t>RA</a:t>
            </a:r>
            <a:r>
              <a:rPr sz="2800" b="1" spc="0" dirty="0">
                <a:solidFill>
                  <a:srgbClr val="D1282E"/>
                </a:solidFill>
                <a:latin typeface="Arial Black" panose="020B0A04020102020204" pitchFamily="34" charset="0"/>
                <a:cs typeface="Arial Black"/>
              </a:rPr>
              <a:t>I</a:t>
            </a:r>
            <a:endParaRPr sz="2800" dirty="0">
              <a:latin typeface="Arial Black" panose="020B0A04020102020204" pitchFamily="34" charset="0"/>
              <a:cs typeface="Arial Black"/>
            </a:endParaRPr>
          </a:p>
          <a:p>
            <a:pPr>
              <a:lnSpc>
                <a:spcPts val="1300"/>
              </a:lnSpc>
              <a:spcBef>
                <a:spcPts val="59"/>
              </a:spcBef>
            </a:pPr>
            <a:endParaRPr sz="2800" dirty="0">
              <a:latin typeface="Arial Black" panose="020B0A04020102020204" pitchFamily="34" charset="0"/>
            </a:endParaRPr>
          </a:p>
          <a:p>
            <a:pPr marL="12700">
              <a:lnSpc>
                <a:spcPct val="100000"/>
              </a:lnSpc>
            </a:pPr>
            <a:r>
              <a:rPr lang="en-US" altLang="ja-JP" sz="2800" spc="114" dirty="0">
                <a:solidFill>
                  <a:srgbClr val="D128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Professor,</a:t>
            </a:r>
            <a:r>
              <a:rPr lang="ja-JP" altLang="en-US" sz="2800" spc="114" dirty="0">
                <a:solidFill>
                  <a:srgbClr val="D128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2800" spc="114" dirty="0">
                <a:solidFill>
                  <a:srgbClr val="D128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Faculty of International Education and Research, </a:t>
            </a:r>
            <a:r>
              <a:rPr lang="en-US" altLang="ja-JP" sz="2800" spc="114" dirty="0" err="1">
                <a:solidFill>
                  <a:srgbClr val="D128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Waseda</a:t>
            </a:r>
            <a:r>
              <a:rPr lang="en-US" altLang="ja-JP" sz="2800" spc="114" dirty="0">
                <a:solidFill>
                  <a:srgbClr val="D128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University, Japan</a:t>
            </a:r>
            <a:endParaRPr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altLang="ja-JP" sz="1600" b="1" smtClean="0"/>
              <a:t>1</a:t>
            </a:fld>
            <a:endParaRPr lang="ja-JP" altLang="en-US" sz="16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64"/>
    </mc:Choice>
    <mc:Fallback xmlns="">
      <p:transition spd="slow" advTm="2564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グラフ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24078961"/>
              </p:ext>
            </p:extLst>
          </p:nvPr>
        </p:nvGraphicFramePr>
        <p:xfrm>
          <a:off x="251520" y="404665"/>
          <a:ext cx="8352928" cy="5688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タイトル 7"/>
          <p:cNvSpPr>
            <a:spLocks noGrp="1"/>
          </p:cNvSpPr>
          <p:nvPr>
            <p:ph type="title"/>
          </p:nvPr>
        </p:nvSpPr>
        <p:spPr>
          <a:xfrm>
            <a:off x="609600" y="6400800"/>
            <a:ext cx="7829550" cy="396874"/>
          </a:xfrm>
        </p:spPr>
        <p:txBody>
          <a:bodyPr>
            <a:normAutofit fontScale="90000"/>
          </a:bodyPr>
          <a:lstStyle/>
          <a:p>
            <a:r>
              <a:rPr lang="en-US" altLang="ja-JP" sz="1600" b="1" spc="5" dirty="0">
                <a:latin typeface="Arial"/>
                <a:cs typeface="Arial"/>
                <a:hlinkClick r:id="rId3"/>
              </a:rPr>
              <a:t>h</a:t>
            </a:r>
            <a:r>
              <a:rPr lang="en-US" altLang="ja-JP" sz="1600" b="1" dirty="0">
                <a:latin typeface="Arial"/>
                <a:cs typeface="Arial"/>
                <a:hlinkClick r:id="rId3"/>
              </a:rPr>
              <a:t>tt</a:t>
            </a:r>
            <a:r>
              <a:rPr lang="en-US" altLang="ja-JP" sz="1600" b="1" spc="5" dirty="0">
                <a:latin typeface="Arial"/>
                <a:cs typeface="Arial"/>
                <a:hlinkClick r:id="rId3"/>
              </a:rPr>
              <a:t>p</a:t>
            </a:r>
            <a:r>
              <a:rPr lang="en-US" altLang="ja-JP" sz="1600" b="1" dirty="0">
                <a:latin typeface="Arial"/>
                <a:cs typeface="Arial"/>
                <a:hlinkClick r:id="rId3"/>
              </a:rPr>
              <a:t>:</a:t>
            </a:r>
            <a:r>
              <a:rPr lang="en-US" altLang="ja-JP" sz="1600" b="1" spc="5" dirty="0">
                <a:latin typeface="Arial"/>
                <a:cs typeface="Arial"/>
                <a:hlinkClick r:id="rId3"/>
              </a:rPr>
              <a:t>//</a:t>
            </a:r>
            <a:r>
              <a:rPr lang="en-US" altLang="ja-JP" sz="1600" b="1" spc="25" dirty="0">
                <a:latin typeface="Arial"/>
                <a:cs typeface="Arial"/>
                <a:hlinkClick r:id="rId3"/>
              </a:rPr>
              <a:t>ww</a:t>
            </a:r>
            <a:r>
              <a:rPr lang="en-US" altLang="ja-JP" sz="1600" b="1" spc="-35" dirty="0">
                <a:latin typeface="Arial"/>
                <a:cs typeface="Arial"/>
                <a:hlinkClick r:id="rId3"/>
              </a:rPr>
              <a:t>w</a:t>
            </a:r>
            <a:r>
              <a:rPr lang="en-US" altLang="ja-JP" sz="1600" b="1" spc="5" dirty="0">
                <a:latin typeface="Arial"/>
                <a:cs typeface="Arial"/>
                <a:hlinkClick r:id="rId3"/>
              </a:rPr>
              <a:t>.in</a:t>
            </a:r>
            <a:r>
              <a:rPr lang="en-US" altLang="ja-JP" sz="1600" b="1" spc="-15" dirty="0">
                <a:latin typeface="Arial"/>
                <a:cs typeface="Arial"/>
                <a:hlinkClick r:id="rId3"/>
              </a:rPr>
              <a:t>d</a:t>
            </a:r>
            <a:r>
              <a:rPr lang="en-US" altLang="ja-JP" sz="1600" b="1" spc="-10" dirty="0">
                <a:latin typeface="Arial"/>
                <a:cs typeface="Arial"/>
                <a:hlinkClick r:id="rId3"/>
              </a:rPr>
              <a:t>exm</a:t>
            </a:r>
            <a:r>
              <a:rPr lang="en-US" altLang="ja-JP" sz="1600" b="1" spc="5" dirty="0">
                <a:latin typeface="Arial"/>
                <a:cs typeface="Arial"/>
                <a:hlinkClick r:id="rId3"/>
              </a:rPr>
              <a:t>undi.</a:t>
            </a:r>
            <a:r>
              <a:rPr lang="en-US" altLang="ja-JP" sz="1600" b="1" spc="-10" dirty="0">
                <a:latin typeface="Arial"/>
                <a:cs typeface="Arial"/>
                <a:hlinkClick r:id="rId3"/>
              </a:rPr>
              <a:t>c</a:t>
            </a:r>
            <a:r>
              <a:rPr lang="en-US" altLang="ja-JP" sz="1600" b="1" spc="5" dirty="0">
                <a:latin typeface="Arial"/>
                <a:cs typeface="Arial"/>
                <a:hlinkClick r:id="rId3"/>
              </a:rPr>
              <a:t>o</a:t>
            </a:r>
            <a:r>
              <a:rPr lang="en-US" altLang="ja-JP" sz="1600" b="1" spc="-10" dirty="0">
                <a:latin typeface="Arial"/>
                <a:cs typeface="Arial"/>
                <a:hlinkClick r:id="rId3"/>
              </a:rPr>
              <a:t>m</a:t>
            </a:r>
            <a:r>
              <a:rPr lang="en-US" altLang="ja-JP" sz="1600" b="1" spc="5" dirty="0">
                <a:latin typeface="Arial"/>
                <a:cs typeface="Arial"/>
                <a:hlinkClick r:id="rId3"/>
              </a:rPr>
              <a:t>/</a:t>
            </a:r>
            <a:r>
              <a:rPr lang="en-US" altLang="ja-JP" sz="1600" b="1" dirty="0">
                <a:latin typeface="Arial"/>
                <a:cs typeface="Arial"/>
                <a:hlinkClick r:id="rId3"/>
              </a:rPr>
              <a:t>f</a:t>
            </a:r>
            <a:r>
              <a:rPr lang="en-US" altLang="ja-JP" sz="1600" b="1" spc="-10" dirty="0">
                <a:latin typeface="Arial"/>
                <a:cs typeface="Arial"/>
                <a:hlinkClick r:id="rId3"/>
              </a:rPr>
              <a:t>ac</a:t>
            </a:r>
            <a:r>
              <a:rPr lang="en-US" altLang="ja-JP" sz="1600" b="1" dirty="0">
                <a:latin typeface="Arial"/>
                <a:cs typeface="Arial"/>
                <a:hlinkClick r:id="rId3"/>
              </a:rPr>
              <a:t>t</a:t>
            </a:r>
            <a:r>
              <a:rPr lang="en-US" altLang="ja-JP" sz="1600" b="1" spc="-10" dirty="0">
                <a:latin typeface="Arial"/>
                <a:cs typeface="Arial"/>
                <a:hlinkClick r:id="rId3"/>
              </a:rPr>
              <a:t>s</a:t>
            </a:r>
            <a:r>
              <a:rPr lang="en-US" altLang="ja-JP" sz="1600" b="1" spc="5" dirty="0">
                <a:latin typeface="Arial"/>
                <a:cs typeface="Arial"/>
                <a:hlinkClick r:id="rId3"/>
              </a:rPr>
              <a:t>/q</a:t>
            </a:r>
            <a:r>
              <a:rPr lang="en-US" altLang="ja-JP" sz="1600" b="1" spc="-10" dirty="0">
                <a:latin typeface="Arial"/>
                <a:cs typeface="Arial"/>
                <a:hlinkClick r:id="rId3"/>
              </a:rPr>
              <a:t>a</a:t>
            </a:r>
            <a:r>
              <a:rPr lang="en-US" altLang="ja-JP" sz="1600" b="1" dirty="0">
                <a:latin typeface="Arial"/>
                <a:cs typeface="Arial"/>
                <a:hlinkClick r:id="rId3"/>
              </a:rPr>
              <a:t>t</a:t>
            </a:r>
            <a:r>
              <a:rPr lang="en-US" altLang="ja-JP" sz="1600" b="1" spc="-10" dirty="0">
                <a:latin typeface="Arial"/>
                <a:cs typeface="Arial"/>
                <a:hlinkClick r:id="rId3"/>
              </a:rPr>
              <a:t>ar</a:t>
            </a:r>
            <a:r>
              <a:rPr lang="en-US" altLang="ja-JP" sz="1600" b="1" spc="5" dirty="0">
                <a:latin typeface="Arial"/>
                <a:cs typeface="Arial"/>
                <a:hlinkClick r:id="rId3"/>
              </a:rPr>
              <a:t>/indi</a:t>
            </a:r>
            <a:r>
              <a:rPr lang="en-US" altLang="ja-JP" sz="1600" b="1" spc="-10" dirty="0">
                <a:latin typeface="Arial"/>
                <a:cs typeface="Arial"/>
                <a:hlinkClick r:id="rId3"/>
              </a:rPr>
              <a:t>ca</a:t>
            </a:r>
            <a:r>
              <a:rPr lang="en-US" altLang="ja-JP" sz="1600" b="1" dirty="0">
                <a:latin typeface="Arial"/>
                <a:cs typeface="Arial"/>
                <a:hlinkClick r:id="rId3"/>
              </a:rPr>
              <a:t>t</a:t>
            </a:r>
            <a:r>
              <a:rPr lang="en-US" altLang="ja-JP" sz="1600" b="1" spc="5" dirty="0">
                <a:latin typeface="Arial"/>
                <a:cs typeface="Arial"/>
                <a:hlinkClick r:id="rId3"/>
              </a:rPr>
              <a:t>o</a:t>
            </a:r>
            <a:r>
              <a:rPr lang="en-US" altLang="ja-JP" sz="1600" b="1" spc="-10" dirty="0">
                <a:latin typeface="Arial"/>
                <a:cs typeface="Arial"/>
                <a:hlinkClick r:id="rId3"/>
              </a:rPr>
              <a:t>r</a:t>
            </a:r>
            <a:r>
              <a:rPr lang="en-US" altLang="ja-JP" sz="1600" b="1" spc="5" dirty="0">
                <a:latin typeface="Arial"/>
                <a:cs typeface="Arial"/>
                <a:hlinkClick r:id="rId3"/>
              </a:rPr>
              <a:t>/</a:t>
            </a:r>
            <a:r>
              <a:rPr lang="en-US" altLang="ja-JP" sz="1600" b="1" spc="-5" dirty="0">
                <a:latin typeface="Arial"/>
                <a:cs typeface="Arial"/>
                <a:hlinkClick r:id="rId3"/>
              </a:rPr>
              <a:t>SE</a:t>
            </a:r>
            <a:r>
              <a:rPr lang="en-US" altLang="ja-JP" sz="1600" b="1" spc="5" dirty="0">
                <a:latin typeface="Arial"/>
                <a:cs typeface="Arial"/>
                <a:hlinkClick r:id="rId3"/>
              </a:rPr>
              <a:t>.T</a:t>
            </a:r>
            <a:r>
              <a:rPr lang="en-US" altLang="ja-JP" sz="1600" b="1" spc="-5" dirty="0">
                <a:latin typeface="Arial"/>
                <a:cs typeface="Arial"/>
                <a:hlinkClick r:id="rId3"/>
              </a:rPr>
              <a:t>E</a:t>
            </a:r>
            <a:r>
              <a:rPr lang="en-US" altLang="ja-JP" sz="1600" b="1" spc="-10" dirty="0">
                <a:latin typeface="Arial"/>
                <a:cs typeface="Arial"/>
                <a:hlinkClick r:id="rId3"/>
              </a:rPr>
              <a:t>R</a:t>
            </a:r>
            <a:r>
              <a:rPr lang="en-US" altLang="ja-JP" sz="1600" b="1" spc="5" dirty="0">
                <a:latin typeface="Arial"/>
                <a:cs typeface="Arial"/>
                <a:hlinkClick r:id="rId3"/>
              </a:rPr>
              <a:t>.</a:t>
            </a:r>
            <a:r>
              <a:rPr lang="en-US" altLang="ja-JP" sz="1600" b="1" spc="-5" dirty="0">
                <a:latin typeface="Arial"/>
                <a:cs typeface="Arial"/>
                <a:hlinkClick r:id="rId3"/>
              </a:rPr>
              <a:t>E</a:t>
            </a:r>
            <a:r>
              <a:rPr lang="en-US" altLang="ja-JP" sz="1600" b="1" spc="-10" dirty="0">
                <a:latin typeface="Arial"/>
                <a:cs typeface="Arial"/>
                <a:hlinkClick r:id="rId3"/>
              </a:rPr>
              <a:t>NR</a:t>
            </a:r>
            <a:r>
              <a:rPr lang="en-US" altLang="ja-JP" sz="1600" b="1" dirty="0">
                <a:latin typeface="Arial"/>
                <a:cs typeface="Arial"/>
                <a:hlinkClick r:id="rId3"/>
              </a:rPr>
              <a:t>R</a:t>
            </a:r>
            <a:r>
              <a:rPr lang="en-US" altLang="ja-JP" sz="3600" dirty="0">
                <a:latin typeface="Arial"/>
                <a:cs typeface="Arial"/>
              </a:rPr>
              <a:t/>
            </a:r>
            <a:br>
              <a:rPr lang="en-US" altLang="ja-JP" sz="3600" dirty="0">
                <a:latin typeface="Arial"/>
                <a:cs typeface="Arial"/>
              </a:rPr>
            </a:br>
            <a:endParaRPr kumimoji="1" lang="ja-JP" altLang="en-US" dirty="0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altLang="ja-JP" smtClean="0"/>
              <a:t>10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9697630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2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668019" y="243840"/>
            <a:ext cx="914400" cy="0"/>
          </a:xfrm>
          <a:custGeom>
            <a:avLst/>
            <a:gdLst/>
            <a:ahLst/>
            <a:cxnLst/>
            <a:rect l="l" t="t" r="r" b="b"/>
            <a:pathLst>
              <a:path w="914400">
                <a:moveTo>
                  <a:pt x="0" y="0"/>
                </a:moveTo>
                <a:lnTo>
                  <a:pt x="914400" y="0"/>
                </a:lnTo>
              </a:path>
            </a:pathLst>
          </a:custGeom>
          <a:ln w="3175">
            <a:solidFill>
              <a:srgbClr val="FB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752600" y="2514600"/>
            <a:ext cx="5527040" cy="145287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0" algn="ctr">
              <a:lnSpc>
                <a:spcPct val="100000"/>
              </a:lnSpc>
              <a:tabLst>
                <a:tab pos="3006725" algn="l"/>
              </a:tabLst>
            </a:pPr>
            <a:r>
              <a:rPr sz="4000" b="1" spc="-90" dirty="0">
                <a:solidFill>
                  <a:srgbClr val="C00000"/>
                </a:solidFill>
                <a:latin typeface="Arial Black"/>
                <a:cs typeface="Arial Black"/>
              </a:rPr>
              <a:t>P</a:t>
            </a:r>
            <a:r>
              <a:rPr sz="4000" b="1" spc="-75" dirty="0">
                <a:solidFill>
                  <a:srgbClr val="C00000"/>
                </a:solidFill>
                <a:latin typeface="Arial Black"/>
                <a:cs typeface="Arial Black"/>
              </a:rPr>
              <a:t>R</a:t>
            </a:r>
            <a:r>
              <a:rPr sz="4000" b="1" spc="-80" dirty="0">
                <a:solidFill>
                  <a:srgbClr val="C00000"/>
                </a:solidFill>
                <a:latin typeface="Arial Black"/>
                <a:cs typeface="Arial Black"/>
              </a:rPr>
              <a:t>I</a:t>
            </a:r>
            <a:r>
              <a:rPr sz="4000" b="1" spc="-295" dirty="0">
                <a:solidFill>
                  <a:srgbClr val="C00000"/>
                </a:solidFill>
                <a:latin typeface="Arial Black"/>
                <a:cs typeface="Arial Black"/>
              </a:rPr>
              <a:t>V</a:t>
            </a:r>
            <a:r>
              <a:rPr sz="4000" b="1" spc="-355" dirty="0">
                <a:solidFill>
                  <a:srgbClr val="C00000"/>
                </a:solidFill>
                <a:latin typeface="Arial Black"/>
                <a:cs typeface="Arial Black"/>
              </a:rPr>
              <a:t>A</a:t>
            </a:r>
            <a:r>
              <a:rPr sz="4000" b="1" spc="-90" dirty="0">
                <a:solidFill>
                  <a:srgbClr val="C00000"/>
                </a:solidFill>
                <a:latin typeface="Arial Black"/>
                <a:cs typeface="Arial Black"/>
              </a:rPr>
              <a:t>T</a:t>
            </a:r>
            <a:r>
              <a:rPr sz="4000" b="1" spc="-80" dirty="0">
                <a:solidFill>
                  <a:srgbClr val="C00000"/>
                </a:solidFill>
                <a:latin typeface="Arial Black"/>
                <a:cs typeface="Arial Black"/>
              </a:rPr>
              <a:t>I</a:t>
            </a:r>
            <a:r>
              <a:rPr sz="4000" b="1" spc="-90" dirty="0">
                <a:solidFill>
                  <a:srgbClr val="C00000"/>
                </a:solidFill>
                <a:latin typeface="Arial Black"/>
                <a:cs typeface="Arial Black"/>
              </a:rPr>
              <a:t>Z</a:t>
            </a:r>
            <a:r>
              <a:rPr sz="4000" b="1" spc="-355" dirty="0">
                <a:solidFill>
                  <a:srgbClr val="C00000"/>
                </a:solidFill>
                <a:latin typeface="Arial Black"/>
                <a:cs typeface="Arial Black"/>
              </a:rPr>
              <a:t>A</a:t>
            </a:r>
            <a:r>
              <a:rPr sz="4000" b="1" spc="-90" dirty="0">
                <a:solidFill>
                  <a:srgbClr val="C00000"/>
                </a:solidFill>
                <a:latin typeface="Arial Black"/>
                <a:cs typeface="Arial Black"/>
              </a:rPr>
              <a:t>T</a:t>
            </a:r>
            <a:r>
              <a:rPr sz="4000" b="1" spc="-80" dirty="0">
                <a:solidFill>
                  <a:srgbClr val="C00000"/>
                </a:solidFill>
                <a:latin typeface="Arial Black"/>
                <a:cs typeface="Arial Black"/>
              </a:rPr>
              <a:t>I</a:t>
            </a:r>
            <a:r>
              <a:rPr sz="4000" b="1" spc="-75" dirty="0">
                <a:solidFill>
                  <a:srgbClr val="C00000"/>
                </a:solidFill>
                <a:latin typeface="Arial Black"/>
                <a:cs typeface="Arial Black"/>
              </a:rPr>
              <a:t>O</a:t>
            </a:r>
            <a:r>
              <a:rPr sz="4000" b="1" spc="0" dirty="0">
                <a:solidFill>
                  <a:srgbClr val="C00000"/>
                </a:solidFill>
                <a:latin typeface="Arial Black"/>
                <a:cs typeface="Arial Black"/>
              </a:rPr>
              <a:t>N</a:t>
            </a:r>
            <a:endParaRPr lang="fa-IR" sz="4000" b="1" spc="0" dirty="0">
              <a:solidFill>
                <a:srgbClr val="C00000"/>
              </a:solidFill>
              <a:latin typeface="Arial Black"/>
              <a:cs typeface="Arial Black"/>
            </a:endParaRPr>
          </a:p>
          <a:p>
            <a:pPr marL="12700" marR="12700" indent="0" algn="ctr">
              <a:lnSpc>
                <a:spcPct val="100000"/>
              </a:lnSpc>
              <a:tabLst>
                <a:tab pos="3006725" algn="l"/>
              </a:tabLst>
            </a:pPr>
            <a:r>
              <a:rPr lang="fa-IR" sz="4000" b="1" dirty="0">
                <a:solidFill>
                  <a:srgbClr val="C00000"/>
                </a:solidFill>
                <a:latin typeface="Arial Black"/>
                <a:cs typeface="2  Nazanin" pitchFamily="2" charset="-78"/>
              </a:rPr>
              <a:t>خصوصی‌سازی</a:t>
            </a:r>
            <a:endParaRPr sz="4000" dirty="0">
              <a:solidFill>
                <a:srgbClr val="C00000"/>
              </a:solidFill>
              <a:latin typeface="Arial Black"/>
              <a:cs typeface="2  Nazanin" pitchFamily="2" charset="-78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altLang="ja-JP" smtClean="0"/>
              <a:t>11</a:t>
            </a:fld>
            <a:endParaRPr lang="ja-JP" alt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04850" y="409977"/>
            <a:ext cx="7886700" cy="1128312"/>
          </a:xfrm>
        </p:spPr>
        <p:txBody>
          <a:bodyPr>
            <a:norm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kumimoji="1" lang="fa-IR" altLang="ja-JP" sz="4400" b="1" spc="-60" dirty="0">
                <a:solidFill>
                  <a:srgbClr val="D1282E"/>
                </a:solidFill>
                <a:latin typeface="Arial Black"/>
              </a:rPr>
              <a:t>انواع دانشگاه در ژاپن </a:t>
            </a:r>
            <a:endParaRPr kumimoji="1" lang="ja-JP" altLang="en-US" sz="4400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>
          <a:xfrm>
            <a:off x="6534150" y="6258283"/>
            <a:ext cx="2057400" cy="310793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fld id="{B6F15528-21DE-4FAA-801E-634DDDAF4B2B}" type="slidenum">
              <a:rPr lang="en-US" altLang="ja-JP" smtClean="0"/>
              <a:pPr>
                <a:spcBef>
                  <a:spcPts val="600"/>
                </a:spcBef>
                <a:spcAft>
                  <a:spcPts val="600"/>
                </a:spcAft>
              </a:pPr>
              <a:t>12</a:t>
            </a:fld>
            <a:endParaRPr lang="ja-JP" altLang="en-US"/>
          </a:p>
        </p:txBody>
      </p:sp>
      <p:graphicFrame>
        <p:nvGraphicFramePr>
          <p:cNvPr id="8" name="図表 7"/>
          <p:cNvGraphicFramePr/>
          <p:nvPr>
            <p:extLst>
              <p:ext uri="{D42A27DB-BD31-4B8C-83A1-F6EECF244321}">
                <p14:modId xmlns:p14="http://schemas.microsoft.com/office/powerpoint/2010/main" val="3966809566"/>
              </p:ext>
            </p:extLst>
          </p:nvPr>
        </p:nvGraphicFramePr>
        <p:xfrm>
          <a:off x="1449016" y="17526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801292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spcAft>
                <a:spcPts val="1200"/>
              </a:spcAft>
            </a:pPr>
            <a:r>
              <a:rPr lang="fa-IR" altLang="ja-JP" sz="3600" b="1" dirty="0">
                <a:solidFill>
                  <a:srgbClr val="D1282E"/>
                </a:solidFill>
                <a:latin typeface="Arial Black"/>
                <a:cs typeface="2  Nazanin" pitchFamily="2" charset="-78"/>
              </a:rPr>
              <a:t>خصوصی‌سازی دانشگاه‌های دولتی  در ژاپن در 2004</a:t>
            </a:r>
            <a:r>
              <a:rPr lang="fa-IR" altLang="ja-JP" sz="2400" dirty="0">
                <a:latin typeface="Arial Black"/>
                <a:cs typeface="2  Nazanin" pitchFamily="2" charset="-78"/>
              </a:rPr>
              <a:t/>
            </a:r>
            <a:br>
              <a:rPr lang="fa-IR" altLang="ja-JP" sz="2400" dirty="0">
                <a:latin typeface="Arial Black"/>
                <a:cs typeface="2  Nazanin" pitchFamily="2" charset="-78"/>
              </a:rPr>
            </a:br>
            <a:r>
              <a:rPr lang="en-US" altLang="ja-JP" sz="2400" b="1" spc="-10" dirty="0">
                <a:latin typeface="Arial"/>
                <a:cs typeface="Arial"/>
              </a:rPr>
              <a:t>"I</a:t>
            </a:r>
            <a:r>
              <a:rPr lang="en-US" altLang="ja-JP" sz="2400" b="1" dirty="0">
                <a:latin typeface="Arial"/>
                <a:cs typeface="Arial"/>
              </a:rPr>
              <a:t>nco</a:t>
            </a:r>
            <a:r>
              <a:rPr lang="en-US" altLang="ja-JP" sz="2400" b="1" spc="-5" dirty="0">
                <a:latin typeface="Arial"/>
                <a:cs typeface="Arial"/>
              </a:rPr>
              <a:t>r</a:t>
            </a:r>
            <a:r>
              <a:rPr lang="en-US" altLang="ja-JP" sz="2400" b="1" dirty="0">
                <a:latin typeface="Arial"/>
                <a:cs typeface="Arial"/>
              </a:rPr>
              <a:t>po</a:t>
            </a:r>
            <a:r>
              <a:rPr lang="en-US" altLang="ja-JP" sz="2400" b="1" spc="-5" dirty="0">
                <a:latin typeface="Arial"/>
                <a:cs typeface="Arial"/>
              </a:rPr>
              <a:t>r</a:t>
            </a:r>
            <a:r>
              <a:rPr lang="en-US" altLang="ja-JP" sz="2400" b="1" dirty="0">
                <a:latin typeface="Arial"/>
                <a:cs typeface="Arial"/>
              </a:rPr>
              <a:t>a</a:t>
            </a:r>
            <a:r>
              <a:rPr lang="en-US" altLang="ja-JP" sz="2400" b="1" spc="-10" dirty="0">
                <a:latin typeface="Arial"/>
                <a:cs typeface="Arial"/>
              </a:rPr>
              <a:t>ti</a:t>
            </a:r>
            <a:r>
              <a:rPr lang="en-US" altLang="ja-JP" sz="2400" b="1" dirty="0">
                <a:latin typeface="Arial"/>
                <a:cs typeface="Arial"/>
              </a:rPr>
              <a:t>on</a:t>
            </a:r>
            <a:r>
              <a:rPr lang="en-US" altLang="ja-JP" sz="2400" b="1" spc="-25" dirty="0">
                <a:latin typeface="Arial"/>
                <a:cs typeface="Arial"/>
              </a:rPr>
              <a:t> </a:t>
            </a:r>
            <a:r>
              <a:rPr lang="en-US" altLang="ja-JP" sz="2400" b="1" dirty="0">
                <a:latin typeface="Arial"/>
                <a:cs typeface="Arial"/>
              </a:rPr>
              <a:t>of</a:t>
            </a:r>
            <a:r>
              <a:rPr lang="en-US" altLang="ja-JP" sz="2400" b="1" spc="-15" dirty="0">
                <a:latin typeface="Arial"/>
                <a:cs typeface="Arial"/>
              </a:rPr>
              <a:t> </a:t>
            </a:r>
            <a:r>
              <a:rPr lang="en-US" altLang="ja-JP" sz="2400" b="1" spc="5" dirty="0">
                <a:latin typeface="Arial"/>
                <a:cs typeface="Arial"/>
              </a:rPr>
              <a:t>N</a:t>
            </a:r>
            <a:r>
              <a:rPr lang="en-US" altLang="ja-JP" sz="2400" b="1" dirty="0">
                <a:latin typeface="Arial"/>
                <a:cs typeface="Arial"/>
              </a:rPr>
              <a:t>a</a:t>
            </a:r>
            <a:r>
              <a:rPr lang="en-US" altLang="ja-JP" sz="2400" b="1" spc="-10" dirty="0">
                <a:latin typeface="Arial"/>
                <a:cs typeface="Arial"/>
              </a:rPr>
              <a:t>ti</a:t>
            </a:r>
            <a:r>
              <a:rPr lang="en-US" altLang="ja-JP" sz="2400" b="1" dirty="0">
                <a:latin typeface="Arial"/>
                <a:cs typeface="Arial"/>
              </a:rPr>
              <a:t>onal</a:t>
            </a:r>
            <a:r>
              <a:rPr lang="en-US" altLang="ja-JP" sz="2400" b="1" spc="-40" dirty="0">
                <a:latin typeface="Arial"/>
                <a:cs typeface="Arial"/>
              </a:rPr>
              <a:t> </a:t>
            </a:r>
            <a:r>
              <a:rPr lang="en-US" altLang="ja-JP" sz="2400" b="1" spc="5" dirty="0">
                <a:latin typeface="Arial"/>
                <a:cs typeface="Arial"/>
              </a:rPr>
              <a:t>U</a:t>
            </a:r>
            <a:r>
              <a:rPr lang="en-US" altLang="ja-JP" sz="2400" b="1" dirty="0">
                <a:latin typeface="Arial"/>
                <a:cs typeface="Arial"/>
              </a:rPr>
              <a:t>n</a:t>
            </a:r>
            <a:r>
              <a:rPr lang="en-US" altLang="ja-JP" sz="2400" b="1" spc="-10" dirty="0">
                <a:latin typeface="Arial"/>
                <a:cs typeface="Arial"/>
              </a:rPr>
              <a:t>i</a:t>
            </a:r>
            <a:r>
              <a:rPr lang="en-US" altLang="ja-JP" sz="2400" b="1" spc="-60" dirty="0">
                <a:latin typeface="Arial"/>
                <a:cs typeface="Arial"/>
              </a:rPr>
              <a:t>v</a:t>
            </a:r>
            <a:r>
              <a:rPr lang="en-US" altLang="ja-JP" sz="2400" b="1" dirty="0">
                <a:latin typeface="Arial"/>
                <a:cs typeface="Arial"/>
              </a:rPr>
              <a:t>e</a:t>
            </a:r>
            <a:r>
              <a:rPr lang="en-US" altLang="ja-JP" sz="2400" b="1" spc="-5" dirty="0">
                <a:latin typeface="Arial"/>
                <a:cs typeface="Arial"/>
              </a:rPr>
              <a:t>r</a:t>
            </a:r>
            <a:r>
              <a:rPr lang="en-US" altLang="ja-JP" sz="2400" b="1" dirty="0">
                <a:latin typeface="Arial"/>
                <a:cs typeface="Arial"/>
              </a:rPr>
              <a:t>s</a:t>
            </a:r>
            <a:r>
              <a:rPr lang="en-US" altLang="ja-JP" sz="2400" b="1" spc="-10" dirty="0">
                <a:latin typeface="Arial"/>
                <a:cs typeface="Arial"/>
              </a:rPr>
              <a:t>iti</a:t>
            </a:r>
            <a:r>
              <a:rPr lang="en-US" altLang="ja-JP" sz="2400" b="1" dirty="0">
                <a:latin typeface="Arial"/>
                <a:cs typeface="Arial"/>
              </a:rPr>
              <a:t>es"</a:t>
            </a:r>
            <a:endParaRPr kumimoji="1" lang="ja-JP" altLang="en-US" sz="2400" dirty="0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altLang="ja-JP" smtClean="0"/>
              <a:t>13</a:t>
            </a:fld>
            <a:endParaRPr lang="ja-JP" altLang="en-US" dirty="0"/>
          </a:p>
        </p:txBody>
      </p:sp>
      <p:sp>
        <p:nvSpPr>
          <p:cNvPr id="4" name="正方形/長方形 3"/>
          <p:cNvSpPr/>
          <p:nvPr/>
        </p:nvSpPr>
        <p:spPr>
          <a:xfrm>
            <a:off x="152400" y="1905000"/>
            <a:ext cx="8534400" cy="44755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161925" algn="ctr">
              <a:spcBef>
                <a:spcPts val="600"/>
              </a:spcBef>
              <a:spcAft>
                <a:spcPts val="600"/>
              </a:spcAft>
            </a:pPr>
            <a:r>
              <a:rPr lang="en-US" altLang="ja-JP" sz="2400" b="1" spc="5" dirty="0">
                <a:solidFill>
                  <a:srgbClr val="C00000"/>
                </a:solidFill>
                <a:latin typeface="Arial"/>
                <a:cs typeface="Arial"/>
              </a:rPr>
              <a:t>E</a:t>
            </a:r>
            <a:r>
              <a:rPr lang="en-US" altLang="ja-JP" sz="2400" b="1" dirty="0">
                <a:solidFill>
                  <a:srgbClr val="C00000"/>
                </a:solidFill>
                <a:latin typeface="Arial"/>
                <a:cs typeface="Arial"/>
              </a:rPr>
              <a:t>nhance</a:t>
            </a:r>
            <a:r>
              <a:rPr lang="en-US" altLang="ja-JP" sz="2400" b="1" spc="-5" dirty="0">
                <a:solidFill>
                  <a:srgbClr val="C00000"/>
                </a:solidFill>
                <a:latin typeface="Arial"/>
                <a:cs typeface="Arial"/>
              </a:rPr>
              <a:t>m</a:t>
            </a:r>
            <a:r>
              <a:rPr lang="en-US" altLang="ja-JP" sz="2400" b="1" dirty="0">
                <a:solidFill>
                  <a:srgbClr val="C00000"/>
                </a:solidFill>
                <a:latin typeface="Arial"/>
                <a:cs typeface="Arial"/>
              </a:rPr>
              <a:t>ent</a:t>
            </a:r>
            <a:r>
              <a:rPr lang="en-US" altLang="ja-JP" sz="2400" b="1" spc="-6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lang="en-US" altLang="ja-JP" sz="2400" b="1" dirty="0">
                <a:solidFill>
                  <a:srgbClr val="C00000"/>
                </a:solidFill>
                <a:latin typeface="Arial"/>
                <a:cs typeface="Arial"/>
              </a:rPr>
              <a:t>of</a:t>
            </a:r>
            <a:r>
              <a:rPr lang="en-US" altLang="ja-JP" sz="2400" b="1" spc="-2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lang="en-US" altLang="ja-JP" sz="2400" b="1" dirty="0">
                <a:solidFill>
                  <a:srgbClr val="C00000"/>
                </a:solidFill>
                <a:latin typeface="Arial"/>
                <a:cs typeface="Arial"/>
              </a:rPr>
              <a:t>au</a:t>
            </a:r>
            <a:r>
              <a:rPr lang="en-US" altLang="ja-JP" sz="2400" b="1" spc="-10" dirty="0">
                <a:solidFill>
                  <a:srgbClr val="C00000"/>
                </a:solidFill>
                <a:latin typeface="Arial"/>
                <a:cs typeface="Arial"/>
              </a:rPr>
              <a:t>t</a:t>
            </a:r>
            <a:r>
              <a:rPr lang="en-US" altLang="ja-JP" sz="2400" b="1" dirty="0">
                <a:solidFill>
                  <a:srgbClr val="C00000"/>
                </a:solidFill>
                <a:latin typeface="Arial"/>
                <a:cs typeface="Arial"/>
              </a:rPr>
              <a:t>ono</a:t>
            </a:r>
            <a:r>
              <a:rPr lang="en-US" altLang="ja-JP" sz="2400" b="1" spc="-5" dirty="0">
                <a:solidFill>
                  <a:srgbClr val="C00000"/>
                </a:solidFill>
                <a:latin typeface="Arial"/>
                <a:cs typeface="Arial"/>
              </a:rPr>
              <a:t>m</a:t>
            </a:r>
            <a:r>
              <a:rPr lang="en-US" altLang="ja-JP" sz="2400" b="1" dirty="0">
                <a:solidFill>
                  <a:srgbClr val="C00000"/>
                </a:solidFill>
                <a:latin typeface="Arial"/>
                <a:cs typeface="Arial"/>
              </a:rPr>
              <a:t>y  and reduction of government protection and regulation </a:t>
            </a:r>
          </a:p>
          <a:p>
            <a:pPr marL="12700" marR="161925" algn="ctr">
              <a:spcBef>
                <a:spcPts val="600"/>
              </a:spcBef>
              <a:spcAft>
                <a:spcPts val="600"/>
              </a:spcAft>
            </a:pPr>
            <a:r>
              <a:rPr lang="fa-IR" altLang="ja-JP" sz="3200" b="1" dirty="0">
                <a:latin typeface="Arial"/>
                <a:cs typeface="2  Nazanin" pitchFamily="2" charset="-78"/>
              </a:rPr>
              <a:t>افزایش اختیار و آزادی -  کاهش حمایت و تنظیم دولتی</a:t>
            </a:r>
            <a:endParaRPr lang="fa-IR" altLang="ja-JP" sz="3200" b="1" dirty="0">
              <a:latin typeface="Arial"/>
              <a:cs typeface="Arial"/>
            </a:endParaRPr>
          </a:p>
          <a:p>
            <a:pPr algn="ctr">
              <a:lnSpc>
                <a:spcPts val="1300"/>
              </a:lnSpc>
              <a:spcBef>
                <a:spcPts val="600"/>
              </a:spcBef>
              <a:spcAft>
                <a:spcPts val="600"/>
              </a:spcAft>
            </a:pPr>
            <a:endParaRPr lang="fa-IR" altLang="ja-JP" sz="2000" dirty="0"/>
          </a:p>
          <a:p>
            <a:pPr marL="12700" marR="12700" algn="ctr" rtl="1">
              <a:spcBef>
                <a:spcPts val="600"/>
              </a:spcBef>
              <a:spcAft>
                <a:spcPts val="600"/>
              </a:spcAft>
              <a:tabLst>
                <a:tab pos="469265" algn="l"/>
              </a:tabLst>
            </a:pPr>
            <a:r>
              <a:rPr lang="en-US" altLang="ja-JP" sz="2400" b="1" spc="5" dirty="0">
                <a:solidFill>
                  <a:srgbClr val="C00000"/>
                </a:solidFill>
                <a:latin typeface="Arial"/>
                <a:cs typeface="Arial"/>
              </a:rPr>
              <a:t>D</a:t>
            </a:r>
            <a:r>
              <a:rPr lang="en-US" altLang="ja-JP" sz="2400" b="1" spc="-10" dirty="0">
                <a:solidFill>
                  <a:srgbClr val="C00000"/>
                </a:solidFill>
                <a:latin typeface="Arial"/>
                <a:cs typeface="Arial"/>
              </a:rPr>
              <a:t>i</a:t>
            </a:r>
            <a:r>
              <a:rPr lang="en-US" altLang="ja-JP" sz="2400" b="1" dirty="0">
                <a:solidFill>
                  <a:srgbClr val="C00000"/>
                </a:solidFill>
                <a:latin typeface="Arial"/>
                <a:cs typeface="Arial"/>
              </a:rPr>
              <a:t>s</a:t>
            </a:r>
            <a:r>
              <a:rPr lang="en-US" altLang="ja-JP" sz="2400" b="1" spc="-10" dirty="0">
                <a:solidFill>
                  <a:srgbClr val="C00000"/>
                </a:solidFill>
                <a:latin typeface="Arial"/>
                <a:cs typeface="Arial"/>
              </a:rPr>
              <a:t>t</a:t>
            </a:r>
            <a:r>
              <a:rPr lang="en-US" altLang="ja-JP" sz="2400" b="1" spc="-5" dirty="0">
                <a:solidFill>
                  <a:srgbClr val="C00000"/>
                </a:solidFill>
                <a:latin typeface="Arial"/>
                <a:cs typeface="Arial"/>
              </a:rPr>
              <a:t>r</a:t>
            </a:r>
            <a:r>
              <a:rPr lang="en-US" altLang="ja-JP" sz="2400" b="1" spc="-10" dirty="0">
                <a:solidFill>
                  <a:srgbClr val="C00000"/>
                </a:solidFill>
                <a:latin typeface="Arial"/>
                <a:cs typeface="Arial"/>
              </a:rPr>
              <a:t>i</a:t>
            </a:r>
            <a:r>
              <a:rPr lang="en-US" altLang="ja-JP" sz="2400" b="1" dirty="0">
                <a:solidFill>
                  <a:srgbClr val="C00000"/>
                </a:solidFill>
                <a:latin typeface="Arial"/>
                <a:cs typeface="Arial"/>
              </a:rPr>
              <a:t>bu</a:t>
            </a:r>
            <a:r>
              <a:rPr lang="en-US" altLang="ja-JP" sz="2400" b="1" spc="-10" dirty="0">
                <a:solidFill>
                  <a:srgbClr val="C00000"/>
                </a:solidFill>
                <a:latin typeface="Arial"/>
                <a:cs typeface="Arial"/>
              </a:rPr>
              <a:t>ti</a:t>
            </a:r>
            <a:r>
              <a:rPr lang="en-US" altLang="ja-JP" sz="2400" b="1" dirty="0">
                <a:solidFill>
                  <a:srgbClr val="C00000"/>
                </a:solidFill>
                <a:latin typeface="Arial"/>
                <a:cs typeface="Arial"/>
              </a:rPr>
              <a:t>on</a:t>
            </a:r>
            <a:r>
              <a:rPr lang="en-US" altLang="ja-JP" sz="2400" b="1" spc="-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lang="en-US" altLang="ja-JP" sz="2400" b="1" dirty="0">
                <a:solidFill>
                  <a:srgbClr val="C00000"/>
                </a:solidFill>
                <a:latin typeface="Arial"/>
                <a:cs typeface="Arial"/>
              </a:rPr>
              <a:t>of</a:t>
            </a:r>
            <a:r>
              <a:rPr lang="en-US" altLang="ja-JP" sz="2400" b="1" spc="-2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lang="en-US" altLang="ja-JP" sz="2400" b="1" dirty="0">
                <a:solidFill>
                  <a:srgbClr val="C00000"/>
                </a:solidFill>
                <a:latin typeface="Arial"/>
                <a:cs typeface="Arial"/>
              </a:rPr>
              <a:t>ope</a:t>
            </a:r>
            <a:r>
              <a:rPr lang="en-US" altLang="ja-JP" sz="2400" b="1" spc="-5" dirty="0">
                <a:solidFill>
                  <a:srgbClr val="C00000"/>
                </a:solidFill>
                <a:latin typeface="Arial"/>
                <a:cs typeface="Arial"/>
              </a:rPr>
              <a:t>r</a:t>
            </a:r>
            <a:r>
              <a:rPr lang="en-US" altLang="ja-JP" sz="2400" b="1" dirty="0">
                <a:solidFill>
                  <a:srgbClr val="C00000"/>
                </a:solidFill>
                <a:latin typeface="Arial"/>
                <a:cs typeface="Arial"/>
              </a:rPr>
              <a:t>a</a:t>
            </a:r>
            <a:r>
              <a:rPr lang="en-US" altLang="ja-JP" sz="2400" b="1" spc="-10" dirty="0">
                <a:solidFill>
                  <a:srgbClr val="C00000"/>
                </a:solidFill>
                <a:latin typeface="Arial"/>
                <a:cs typeface="Arial"/>
              </a:rPr>
              <a:t>ti</a:t>
            </a:r>
            <a:r>
              <a:rPr lang="en-US" altLang="ja-JP" sz="2400" b="1" dirty="0">
                <a:solidFill>
                  <a:srgbClr val="C00000"/>
                </a:solidFill>
                <a:latin typeface="Arial"/>
                <a:cs typeface="Arial"/>
              </a:rPr>
              <a:t>onal</a:t>
            </a:r>
            <a:r>
              <a:rPr lang="en-US" altLang="ja-JP" sz="2400" b="1" spc="-4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lang="en-US" altLang="ja-JP" sz="2400" b="1" dirty="0">
                <a:solidFill>
                  <a:srgbClr val="C00000"/>
                </a:solidFill>
                <a:latin typeface="Arial"/>
                <a:cs typeface="Arial"/>
              </a:rPr>
              <a:t>g</a:t>
            </a:r>
            <a:r>
              <a:rPr lang="en-US" altLang="ja-JP" sz="2400" b="1" spc="-5" dirty="0">
                <a:solidFill>
                  <a:srgbClr val="C00000"/>
                </a:solidFill>
                <a:latin typeface="Arial"/>
                <a:cs typeface="Arial"/>
              </a:rPr>
              <a:t>r</a:t>
            </a:r>
            <a:r>
              <a:rPr lang="en-US" altLang="ja-JP" sz="2400" b="1" dirty="0">
                <a:solidFill>
                  <a:srgbClr val="C00000"/>
                </a:solidFill>
                <a:latin typeface="Arial"/>
                <a:cs typeface="Arial"/>
              </a:rPr>
              <a:t>ant based</a:t>
            </a:r>
            <a:r>
              <a:rPr lang="en-US" altLang="ja-JP" sz="2400" b="1" spc="-2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lang="en-US" altLang="ja-JP" sz="2400" b="1" dirty="0">
                <a:solidFill>
                  <a:srgbClr val="C00000"/>
                </a:solidFill>
                <a:latin typeface="Arial"/>
                <a:cs typeface="Arial"/>
              </a:rPr>
              <a:t>on</a:t>
            </a:r>
            <a:r>
              <a:rPr lang="en-US" altLang="ja-JP" sz="2400" b="1" spc="-2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lang="en-US" altLang="ja-JP" sz="2400" b="1" dirty="0">
                <a:solidFill>
                  <a:srgbClr val="C00000"/>
                </a:solidFill>
                <a:latin typeface="Arial"/>
                <a:cs typeface="Arial"/>
              </a:rPr>
              <a:t>ex</a:t>
            </a:r>
            <a:r>
              <a:rPr lang="en-US" altLang="ja-JP" sz="2400" b="1" spc="-10" dirty="0">
                <a:solidFill>
                  <a:srgbClr val="C00000"/>
                </a:solidFill>
                <a:latin typeface="Arial"/>
                <a:cs typeface="Arial"/>
              </a:rPr>
              <a:t>t</a:t>
            </a:r>
            <a:r>
              <a:rPr lang="en-US" altLang="ja-JP" sz="2400" b="1" dirty="0">
                <a:solidFill>
                  <a:srgbClr val="C00000"/>
                </a:solidFill>
                <a:latin typeface="Arial"/>
                <a:cs typeface="Arial"/>
              </a:rPr>
              <a:t>e</a:t>
            </a:r>
            <a:r>
              <a:rPr lang="en-US" altLang="ja-JP" sz="2400" b="1" spc="-5" dirty="0">
                <a:solidFill>
                  <a:srgbClr val="C00000"/>
                </a:solidFill>
                <a:latin typeface="Arial"/>
                <a:cs typeface="Arial"/>
              </a:rPr>
              <a:t>r</a:t>
            </a:r>
            <a:r>
              <a:rPr lang="en-US" altLang="ja-JP" sz="2400" b="1" dirty="0">
                <a:solidFill>
                  <a:srgbClr val="C00000"/>
                </a:solidFill>
                <a:latin typeface="Arial"/>
                <a:cs typeface="Arial"/>
              </a:rPr>
              <a:t>nal</a:t>
            </a:r>
            <a:r>
              <a:rPr lang="en-US" altLang="ja-JP" sz="2400" b="1" spc="-2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lang="en-US" altLang="ja-JP" sz="2400" b="1" dirty="0">
                <a:solidFill>
                  <a:srgbClr val="C00000"/>
                </a:solidFill>
                <a:latin typeface="Arial"/>
                <a:cs typeface="Arial"/>
              </a:rPr>
              <a:t>e</a:t>
            </a:r>
            <a:r>
              <a:rPr lang="en-US" altLang="ja-JP" sz="2400" b="1" spc="-60" dirty="0">
                <a:solidFill>
                  <a:srgbClr val="C00000"/>
                </a:solidFill>
                <a:latin typeface="Arial"/>
                <a:cs typeface="Arial"/>
              </a:rPr>
              <a:t>v</a:t>
            </a:r>
            <a:r>
              <a:rPr lang="en-US" altLang="ja-JP" sz="2400" b="1" dirty="0">
                <a:solidFill>
                  <a:srgbClr val="C00000"/>
                </a:solidFill>
                <a:latin typeface="Arial"/>
                <a:cs typeface="Arial"/>
              </a:rPr>
              <a:t>a</a:t>
            </a:r>
            <a:r>
              <a:rPr lang="en-US" altLang="ja-JP" sz="2400" b="1" spc="-10" dirty="0">
                <a:solidFill>
                  <a:srgbClr val="C00000"/>
                </a:solidFill>
                <a:latin typeface="Arial"/>
                <a:cs typeface="Arial"/>
              </a:rPr>
              <a:t>l</a:t>
            </a:r>
            <a:r>
              <a:rPr lang="en-US" altLang="ja-JP" sz="2400" b="1" dirty="0">
                <a:solidFill>
                  <a:srgbClr val="C00000"/>
                </a:solidFill>
                <a:latin typeface="Arial"/>
                <a:cs typeface="Arial"/>
              </a:rPr>
              <a:t>ua</a:t>
            </a:r>
            <a:r>
              <a:rPr lang="en-US" altLang="ja-JP" sz="2400" b="1" spc="-10" dirty="0">
                <a:solidFill>
                  <a:srgbClr val="C00000"/>
                </a:solidFill>
                <a:latin typeface="Arial"/>
                <a:cs typeface="Arial"/>
              </a:rPr>
              <a:t>ti</a:t>
            </a:r>
            <a:r>
              <a:rPr lang="en-US" altLang="ja-JP" sz="2400" b="1" dirty="0">
                <a:solidFill>
                  <a:srgbClr val="C00000"/>
                </a:solidFill>
                <a:latin typeface="Arial"/>
                <a:cs typeface="Arial"/>
              </a:rPr>
              <a:t>on</a:t>
            </a:r>
          </a:p>
          <a:p>
            <a:pPr marL="12700" marR="12700" algn="ctr" rtl="1">
              <a:spcBef>
                <a:spcPts val="600"/>
              </a:spcBef>
              <a:spcAft>
                <a:spcPts val="600"/>
              </a:spcAft>
              <a:tabLst>
                <a:tab pos="469265" algn="l"/>
              </a:tabLst>
            </a:pPr>
            <a:r>
              <a:rPr lang="fa-IR" altLang="ja-JP" sz="3200" b="1" dirty="0">
                <a:latin typeface="Arial"/>
                <a:cs typeface="2  Nazanin" pitchFamily="2" charset="-78"/>
              </a:rPr>
              <a:t>توزیع اعتبار مبتنی بر عملکرد با توجه به ارزیابی‌های بیرونی در جهت ارتقاء سطح رقابت بین دانشگاه های دولتی</a:t>
            </a:r>
          </a:p>
          <a:p>
            <a:pPr marL="12700" marR="12700" algn="ctr" rtl="1">
              <a:spcBef>
                <a:spcPts val="600"/>
              </a:spcBef>
              <a:spcAft>
                <a:spcPts val="600"/>
              </a:spcAft>
              <a:tabLst>
                <a:tab pos="469265" algn="l"/>
              </a:tabLst>
            </a:pPr>
            <a:endParaRPr lang="fa-IR" altLang="ja-JP" sz="3200" b="1" dirty="0">
              <a:latin typeface="Arial"/>
              <a:cs typeface="2 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56129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4400" y="609600"/>
            <a:ext cx="7086600" cy="11068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0" algn="ctr">
              <a:lnSpc>
                <a:spcPct val="100000"/>
              </a:lnSpc>
            </a:pPr>
            <a:r>
              <a:rPr lang="fa-IR" altLang="ja-JP" sz="3600" b="1" dirty="0">
                <a:solidFill>
                  <a:srgbClr val="D1282E"/>
                </a:solidFill>
                <a:latin typeface="Arial Black"/>
                <a:cs typeface="2  Nazanin" pitchFamily="2" charset="-78"/>
              </a:rPr>
              <a:t>خصوصی‌</a:t>
            </a:r>
            <a:r>
              <a:rPr lang="en-US" altLang="ja-JP" sz="3600" b="1" dirty="0">
                <a:solidFill>
                  <a:srgbClr val="D1282E"/>
                </a:solidFill>
                <a:latin typeface="Arial Black"/>
                <a:cs typeface="2  Nazanin" pitchFamily="2" charset="-78"/>
              </a:rPr>
              <a:t> </a:t>
            </a:r>
            <a:r>
              <a:rPr lang="fa-IR" altLang="ja-JP" sz="3600" b="1" dirty="0">
                <a:solidFill>
                  <a:srgbClr val="D1282E"/>
                </a:solidFill>
                <a:latin typeface="Arial Black"/>
                <a:cs typeface="2  Nazanin" pitchFamily="2" charset="-78"/>
              </a:rPr>
              <a:t>تسهیل تاسیس دانشگاه‌های</a:t>
            </a:r>
            <a:endParaRPr sz="3600" dirty="0">
              <a:latin typeface="Arial Black"/>
              <a:cs typeface="Arial Black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3400" y="1447800"/>
            <a:ext cx="8229600" cy="5273676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394970" indent="0" algn="ctr">
              <a:lnSpc>
                <a:spcPts val="3240"/>
              </a:lnSpc>
              <a:spcAft>
                <a:spcPts val="600"/>
              </a:spcAft>
            </a:pPr>
            <a:r>
              <a:rPr lang="en-US" altLang="ja-JP" sz="2400" b="1" dirty="0">
                <a:solidFill>
                  <a:srgbClr val="C00000"/>
                </a:solidFill>
                <a:latin typeface="Arial"/>
                <a:cs typeface="Arial"/>
              </a:rPr>
              <a:t>" </a:t>
            </a:r>
            <a:r>
              <a:rPr sz="2400" b="1" dirty="0">
                <a:solidFill>
                  <a:srgbClr val="C00000"/>
                </a:solidFill>
                <a:latin typeface="Arial"/>
                <a:cs typeface="Arial"/>
              </a:rPr>
              <a:t>S</a:t>
            </a:r>
            <a:r>
              <a:rPr sz="2400" b="1" spc="5" dirty="0">
                <a:solidFill>
                  <a:srgbClr val="C00000"/>
                </a:solidFill>
                <a:latin typeface="Arial"/>
                <a:cs typeface="Arial"/>
              </a:rPr>
              <a:t>i</a:t>
            </a:r>
            <a:r>
              <a:rPr sz="2400" b="1" spc="-10" dirty="0">
                <a:solidFill>
                  <a:srgbClr val="C00000"/>
                </a:solidFill>
                <a:latin typeface="Arial"/>
                <a:cs typeface="Arial"/>
              </a:rPr>
              <a:t>m</a:t>
            </a:r>
            <a:r>
              <a:rPr sz="2400" b="1" spc="5" dirty="0">
                <a:solidFill>
                  <a:srgbClr val="C00000"/>
                </a:solidFill>
                <a:latin typeface="Arial"/>
                <a:cs typeface="Arial"/>
              </a:rPr>
              <a:t>pli</a:t>
            </a:r>
            <a:r>
              <a:rPr sz="2400" b="1" spc="0" dirty="0">
                <a:solidFill>
                  <a:srgbClr val="C00000"/>
                </a:solidFill>
                <a:latin typeface="Arial"/>
                <a:cs typeface="Arial"/>
              </a:rPr>
              <a:t>f</a:t>
            </a:r>
            <a:r>
              <a:rPr sz="2400" b="1" spc="5" dirty="0">
                <a:solidFill>
                  <a:srgbClr val="C00000"/>
                </a:solidFill>
                <a:latin typeface="Arial"/>
                <a:cs typeface="Arial"/>
              </a:rPr>
              <a:t>i</a:t>
            </a:r>
            <a:r>
              <a:rPr sz="2400" b="1" spc="-10" dirty="0">
                <a:solidFill>
                  <a:srgbClr val="C00000"/>
                </a:solidFill>
                <a:latin typeface="Arial"/>
                <a:cs typeface="Arial"/>
              </a:rPr>
              <a:t>ca</a:t>
            </a:r>
            <a:r>
              <a:rPr sz="2400" b="1" spc="0" dirty="0">
                <a:solidFill>
                  <a:srgbClr val="C00000"/>
                </a:solidFill>
                <a:latin typeface="Arial"/>
                <a:cs typeface="Arial"/>
              </a:rPr>
              <a:t>t</a:t>
            </a:r>
            <a:r>
              <a:rPr sz="2400" b="1" spc="5" dirty="0">
                <a:solidFill>
                  <a:srgbClr val="C00000"/>
                </a:solidFill>
                <a:latin typeface="Arial"/>
                <a:cs typeface="Arial"/>
              </a:rPr>
              <a:t>io</a:t>
            </a:r>
            <a:r>
              <a:rPr sz="2400" b="1" spc="0" dirty="0">
                <a:solidFill>
                  <a:srgbClr val="C00000"/>
                </a:solidFill>
                <a:latin typeface="Arial"/>
                <a:cs typeface="Arial"/>
              </a:rPr>
              <a:t>n</a:t>
            </a:r>
            <a:r>
              <a:rPr sz="2400" b="1" spc="-1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400" b="1" spc="5" dirty="0">
                <a:solidFill>
                  <a:srgbClr val="C00000"/>
                </a:solidFill>
                <a:latin typeface="Arial"/>
                <a:cs typeface="Arial"/>
              </a:rPr>
              <a:t>o</a:t>
            </a:r>
            <a:r>
              <a:rPr sz="2400" b="1" spc="0" dirty="0">
                <a:solidFill>
                  <a:srgbClr val="C00000"/>
                </a:solidFill>
                <a:latin typeface="Arial"/>
                <a:cs typeface="Arial"/>
              </a:rPr>
              <a:t>f</a:t>
            </a:r>
            <a:r>
              <a:rPr sz="2400" b="1" spc="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400" b="1" spc="0" dirty="0">
                <a:solidFill>
                  <a:srgbClr val="C00000"/>
                </a:solidFill>
                <a:latin typeface="Arial"/>
                <a:cs typeface="Arial"/>
              </a:rPr>
              <a:t>t</a:t>
            </a:r>
            <a:r>
              <a:rPr sz="2400" b="1" spc="5" dirty="0">
                <a:solidFill>
                  <a:srgbClr val="C00000"/>
                </a:solidFill>
                <a:latin typeface="Arial"/>
                <a:cs typeface="Arial"/>
              </a:rPr>
              <a:t>h</a:t>
            </a:r>
            <a:r>
              <a:rPr sz="2400" b="1" spc="0" dirty="0">
                <a:solidFill>
                  <a:srgbClr val="C00000"/>
                </a:solidFill>
                <a:latin typeface="Arial"/>
                <a:cs typeface="Arial"/>
              </a:rPr>
              <a:t>e </a:t>
            </a:r>
            <a:r>
              <a:rPr sz="2400" b="1" spc="-5" dirty="0">
                <a:solidFill>
                  <a:srgbClr val="C00000"/>
                </a:solidFill>
                <a:latin typeface="Arial"/>
                <a:cs typeface="Arial"/>
              </a:rPr>
              <a:t>S</a:t>
            </a:r>
            <a:r>
              <a:rPr sz="2400" b="1" spc="0" dirty="0">
                <a:solidFill>
                  <a:srgbClr val="C00000"/>
                </a:solidFill>
                <a:latin typeface="Arial"/>
                <a:cs typeface="Arial"/>
              </a:rPr>
              <a:t>t</a:t>
            </a:r>
            <a:r>
              <a:rPr sz="2400" b="1" spc="-10" dirty="0">
                <a:solidFill>
                  <a:srgbClr val="C00000"/>
                </a:solidFill>
                <a:latin typeface="Arial"/>
                <a:cs typeface="Arial"/>
              </a:rPr>
              <a:t>a</a:t>
            </a:r>
            <a:r>
              <a:rPr sz="2400" b="1" spc="5" dirty="0">
                <a:solidFill>
                  <a:srgbClr val="C00000"/>
                </a:solidFill>
                <a:latin typeface="Arial"/>
                <a:cs typeface="Arial"/>
              </a:rPr>
              <a:t>nd</a:t>
            </a:r>
            <a:r>
              <a:rPr sz="2400" b="1" spc="-10" dirty="0">
                <a:solidFill>
                  <a:srgbClr val="C00000"/>
                </a:solidFill>
                <a:latin typeface="Arial"/>
                <a:cs typeface="Arial"/>
              </a:rPr>
              <a:t>ar</a:t>
            </a:r>
            <a:r>
              <a:rPr sz="2400" b="1" spc="5" dirty="0">
                <a:solidFill>
                  <a:srgbClr val="C00000"/>
                </a:solidFill>
                <a:latin typeface="Arial"/>
                <a:cs typeface="Arial"/>
              </a:rPr>
              <a:t>d</a:t>
            </a:r>
            <a:r>
              <a:rPr sz="2400" b="1" spc="0" dirty="0">
                <a:solidFill>
                  <a:srgbClr val="C00000"/>
                </a:solidFill>
                <a:latin typeface="Arial"/>
                <a:cs typeface="Arial"/>
              </a:rPr>
              <a:t>s</a:t>
            </a:r>
            <a:r>
              <a:rPr sz="2400" b="1" spc="-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400" b="1" spc="0" dirty="0">
                <a:solidFill>
                  <a:srgbClr val="C00000"/>
                </a:solidFill>
                <a:latin typeface="Arial"/>
                <a:cs typeface="Arial"/>
              </a:rPr>
              <a:t>f</a:t>
            </a:r>
            <a:r>
              <a:rPr sz="2400" b="1" spc="5" dirty="0">
                <a:solidFill>
                  <a:srgbClr val="C00000"/>
                </a:solidFill>
                <a:latin typeface="Arial"/>
                <a:cs typeface="Arial"/>
              </a:rPr>
              <a:t>o</a:t>
            </a:r>
            <a:r>
              <a:rPr sz="2400" b="1" spc="0" dirty="0">
                <a:solidFill>
                  <a:srgbClr val="C00000"/>
                </a:solidFill>
                <a:latin typeface="Arial"/>
                <a:cs typeface="Arial"/>
              </a:rPr>
              <a:t>r</a:t>
            </a:r>
            <a:r>
              <a:rPr sz="2400" b="1" spc="-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400" b="1" spc="0" dirty="0">
                <a:solidFill>
                  <a:srgbClr val="C00000"/>
                </a:solidFill>
                <a:latin typeface="Arial"/>
                <a:cs typeface="Arial"/>
              </a:rPr>
              <a:t>t</a:t>
            </a:r>
            <a:r>
              <a:rPr sz="2400" b="1" spc="5" dirty="0">
                <a:solidFill>
                  <a:srgbClr val="C00000"/>
                </a:solidFill>
                <a:latin typeface="Arial"/>
                <a:cs typeface="Arial"/>
              </a:rPr>
              <a:t>h</a:t>
            </a:r>
            <a:r>
              <a:rPr sz="2400" b="1" spc="0" dirty="0">
                <a:solidFill>
                  <a:srgbClr val="C00000"/>
                </a:solidFill>
                <a:latin typeface="Arial"/>
                <a:cs typeface="Arial"/>
              </a:rPr>
              <a:t>e </a:t>
            </a:r>
            <a:r>
              <a:rPr sz="2400" b="1" spc="-5" dirty="0">
                <a:solidFill>
                  <a:srgbClr val="C00000"/>
                </a:solidFill>
                <a:latin typeface="Arial"/>
                <a:cs typeface="Arial"/>
              </a:rPr>
              <a:t>E</a:t>
            </a:r>
            <a:r>
              <a:rPr sz="2400" b="1" spc="-10" dirty="0">
                <a:solidFill>
                  <a:srgbClr val="C00000"/>
                </a:solidFill>
                <a:latin typeface="Arial"/>
                <a:cs typeface="Arial"/>
              </a:rPr>
              <a:t>s</a:t>
            </a:r>
            <a:r>
              <a:rPr sz="2400" b="1" spc="0" dirty="0">
                <a:solidFill>
                  <a:srgbClr val="C00000"/>
                </a:solidFill>
                <a:latin typeface="Arial"/>
                <a:cs typeface="Arial"/>
              </a:rPr>
              <a:t>t</a:t>
            </a:r>
            <a:r>
              <a:rPr sz="2400" b="1" spc="-10" dirty="0">
                <a:solidFill>
                  <a:srgbClr val="C00000"/>
                </a:solidFill>
                <a:latin typeface="Arial"/>
                <a:cs typeface="Arial"/>
              </a:rPr>
              <a:t>a</a:t>
            </a:r>
            <a:r>
              <a:rPr sz="2400" b="1" spc="5" dirty="0">
                <a:solidFill>
                  <a:srgbClr val="C00000"/>
                </a:solidFill>
                <a:latin typeface="Arial"/>
                <a:cs typeface="Arial"/>
              </a:rPr>
              <a:t>bli</a:t>
            </a:r>
            <a:r>
              <a:rPr sz="2400" b="1" spc="-10" dirty="0">
                <a:solidFill>
                  <a:srgbClr val="C00000"/>
                </a:solidFill>
                <a:latin typeface="Arial"/>
                <a:cs typeface="Arial"/>
              </a:rPr>
              <a:t>s</a:t>
            </a:r>
            <a:r>
              <a:rPr sz="2400" b="1" spc="5" dirty="0">
                <a:solidFill>
                  <a:srgbClr val="C00000"/>
                </a:solidFill>
                <a:latin typeface="Arial"/>
                <a:cs typeface="Arial"/>
              </a:rPr>
              <a:t>h</a:t>
            </a:r>
            <a:r>
              <a:rPr sz="2400" b="1" spc="-10" dirty="0">
                <a:solidFill>
                  <a:srgbClr val="C00000"/>
                </a:solidFill>
                <a:latin typeface="Arial"/>
                <a:cs typeface="Arial"/>
              </a:rPr>
              <a:t>me</a:t>
            </a:r>
            <a:r>
              <a:rPr sz="2400" b="1" spc="5" dirty="0">
                <a:solidFill>
                  <a:srgbClr val="C00000"/>
                </a:solidFill>
                <a:latin typeface="Arial"/>
                <a:cs typeface="Arial"/>
              </a:rPr>
              <a:t>n</a:t>
            </a:r>
            <a:r>
              <a:rPr sz="2400" b="1" spc="0" dirty="0">
                <a:solidFill>
                  <a:srgbClr val="C00000"/>
                </a:solidFill>
                <a:latin typeface="Arial"/>
                <a:cs typeface="Arial"/>
              </a:rPr>
              <a:t>t</a:t>
            </a:r>
            <a:r>
              <a:rPr sz="2400" b="1" spc="5" dirty="0">
                <a:solidFill>
                  <a:srgbClr val="C00000"/>
                </a:solidFill>
                <a:latin typeface="Arial"/>
                <a:cs typeface="Arial"/>
              </a:rPr>
              <a:t> o</a:t>
            </a:r>
            <a:r>
              <a:rPr sz="2400" b="1" spc="0" dirty="0">
                <a:solidFill>
                  <a:srgbClr val="C00000"/>
                </a:solidFill>
                <a:latin typeface="Arial"/>
                <a:cs typeface="Arial"/>
              </a:rPr>
              <a:t>f</a:t>
            </a:r>
            <a:r>
              <a:rPr sz="2400" b="1" spc="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C00000"/>
                </a:solidFill>
                <a:latin typeface="Arial"/>
                <a:cs typeface="Arial"/>
              </a:rPr>
              <a:t>U</a:t>
            </a:r>
            <a:r>
              <a:rPr sz="2400" b="1" spc="5" dirty="0">
                <a:solidFill>
                  <a:srgbClr val="C00000"/>
                </a:solidFill>
                <a:latin typeface="Arial"/>
                <a:cs typeface="Arial"/>
              </a:rPr>
              <a:t>ni</a:t>
            </a:r>
            <a:r>
              <a:rPr sz="2400" b="1" spc="-70" dirty="0">
                <a:solidFill>
                  <a:srgbClr val="C00000"/>
                </a:solidFill>
                <a:latin typeface="Arial"/>
                <a:cs typeface="Arial"/>
              </a:rPr>
              <a:t>v</a:t>
            </a:r>
            <a:r>
              <a:rPr sz="2400" b="1" spc="-10" dirty="0">
                <a:solidFill>
                  <a:srgbClr val="C00000"/>
                </a:solidFill>
                <a:latin typeface="Arial"/>
                <a:cs typeface="Arial"/>
              </a:rPr>
              <a:t>ers</a:t>
            </a:r>
            <a:r>
              <a:rPr sz="2400" b="1" spc="5" dirty="0">
                <a:solidFill>
                  <a:srgbClr val="C00000"/>
                </a:solidFill>
                <a:latin typeface="Arial"/>
                <a:cs typeface="Arial"/>
              </a:rPr>
              <a:t>i</a:t>
            </a:r>
            <a:r>
              <a:rPr sz="2400" b="1" spc="0" dirty="0">
                <a:solidFill>
                  <a:srgbClr val="C00000"/>
                </a:solidFill>
                <a:latin typeface="Arial"/>
                <a:cs typeface="Arial"/>
              </a:rPr>
              <a:t>t</a:t>
            </a:r>
            <a:r>
              <a:rPr sz="2400" b="1" spc="5" dirty="0">
                <a:solidFill>
                  <a:srgbClr val="C00000"/>
                </a:solidFill>
                <a:latin typeface="Arial"/>
                <a:cs typeface="Arial"/>
              </a:rPr>
              <a:t>i</a:t>
            </a:r>
            <a:r>
              <a:rPr sz="2400" b="1" spc="-10" dirty="0">
                <a:solidFill>
                  <a:srgbClr val="C00000"/>
                </a:solidFill>
                <a:latin typeface="Arial"/>
                <a:cs typeface="Arial"/>
              </a:rPr>
              <a:t>e</a:t>
            </a:r>
            <a:r>
              <a:rPr sz="2400" b="1" spc="0" dirty="0">
                <a:solidFill>
                  <a:srgbClr val="C00000"/>
                </a:solidFill>
                <a:latin typeface="Arial"/>
                <a:cs typeface="Arial"/>
              </a:rPr>
              <a:t>s</a:t>
            </a:r>
            <a:r>
              <a:rPr lang="en-US" altLang="ja-JP" sz="2400" b="1" spc="0" dirty="0">
                <a:solidFill>
                  <a:srgbClr val="C00000"/>
                </a:solidFill>
                <a:latin typeface="Arial"/>
                <a:cs typeface="Arial"/>
              </a:rPr>
              <a:t>"</a:t>
            </a:r>
            <a:r>
              <a:rPr sz="2400" b="1" spc="6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400" b="1" spc="5" dirty="0">
                <a:solidFill>
                  <a:srgbClr val="C00000"/>
                </a:solidFill>
                <a:latin typeface="Arial"/>
                <a:cs typeface="Arial"/>
              </a:rPr>
              <a:t>i</a:t>
            </a:r>
            <a:r>
              <a:rPr sz="2400" b="1" spc="0" dirty="0">
                <a:solidFill>
                  <a:srgbClr val="C00000"/>
                </a:solidFill>
                <a:latin typeface="Arial"/>
                <a:cs typeface="Arial"/>
              </a:rPr>
              <a:t>n</a:t>
            </a:r>
            <a:r>
              <a:rPr sz="2400" b="1" spc="1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C00000"/>
                </a:solidFill>
                <a:latin typeface="Arial"/>
                <a:cs typeface="Arial"/>
              </a:rPr>
              <a:t>1991 a</a:t>
            </a:r>
            <a:r>
              <a:rPr sz="2400" b="1" spc="5" dirty="0">
                <a:solidFill>
                  <a:srgbClr val="C00000"/>
                </a:solidFill>
                <a:latin typeface="Arial"/>
                <a:cs typeface="Arial"/>
              </a:rPr>
              <a:t>n</a:t>
            </a:r>
            <a:r>
              <a:rPr sz="2400" b="1" spc="0" dirty="0">
                <a:solidFill>
                  <a:srgbClr val="C00000"/>
                </a:solidFill>
                <a:latin typeface="Arial"/>
                <a:cs typeface="Arial"/>
              </a:rPr>
              <a:t>d</a:t>
            </a:r>
            <a:r>
              <a:rPr sz="2400" b="1" spc="1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400" b="1" spc="5" dirty="0">
                <a:solidFill>
                  <a:srgbClr val="C00000"/>
                </a:solidFill>
                <a:latin typeface="Arial"/>
                <a:cs typeface="Arial"/>
              </a:rPr>
              <a:t>i</a:t>
            </a:r>
            <a:r>
              <a:rPr sz="2400" b="1" spc="0" dirty="0">
                <a:solidFill>
                  <a:srgbClr val="C00000"/>
                </a:solidFill>
                <a:latin typeface="Arial"/>
                <a:cs typeface="Arial"/>
              </a:rPr>
              <a:t>n</a:t>
            </a:r>
            <a:r>
              <a:rPr sz="2400" b="1" spc="-10" dirty="0">
                <a:solidFill>
                  <a:srgbClr val="C00000"/>
                </a:solidFill>
                <a:latin typeface="Arial"/>
                <a:cs typeface="Arial"/>
              </a:rPr>
              <a:t> 2003</a:t>
            </a:r>
            <a:endParaRPr lang="fa-IR" sz="2400" b="1" spc="-10" dirty="0">
              <a:solidFill>
                <a:srgbClr val="C00000"/>
              </a:solidFill>
              <a:latin typeface="Arial"/>
              <a:cs typeface="Arial"/>
            </a:endParaRPr>
          </a:p>
          <a:p>
            <a:pPr marL="12065" marR="939165" algn="ctr" rtl="1">
              <a:lnSpc>
                <a:spcPts val="3240"/>
              </a:lnSpc>
              <a:spcAft>
                <a:spcPts val="600"/>
              </a:spcAft>
              <a:tabLst>
                <a:tab pos="527685" algn="l"/>
              </a:tabLst>
            </a:pPr>
            <a:r>
              <a:rPr lang="fa-IR" sz="3200" b="1" dirty="0">
                <a:latin typeface="Arial"/>
                <a:cs typeface="2  Nazanin" pitchFamily="2" charset="-78"/>
              </a:rPr>
              <a:t>ساده‌سازی استانداردها برای تاسیس دانشگاه در سال‌های 1991 و2003</a:t>
            </a:r>
          </a:p>
          <a:p>
            <a:pPr algn="ctr">
              <a:lnSpc>
                <a:spcPts val="1300"/>
              </a:lnSpc>
              <a:spcAft>
                <a:spcPts val="600"/>
              </a:spcAft>
            </a:pPr>
            <a:endParaRPr sz="2800" dirty="0"/>
          </a:p>
          <a:p>
            <a:pPr marL="12065" marR="12700" algn="ctr">
              <a:lnSpc>
                <a:spcPts val="3240"/>
              </a:lnSpc>
              <a:spcAft>
                <a:spcPts val="600"/>
              </a:spcAft>
              <a:tabLst>
                <a:tab pos="527685" algn="l"/>
              </a:tabLst>
            </a:pPr>
            <a:r>
              <a:rPr sz="2400" b="1" spc="5" dirty="0">
                <a:solidFill>
                  <a:srgbClr val="C00000"/>
                </a:solidFill>
                <a:latin typeface="Arial"/>
                <a:cs typeface="Arial"/>
              </a:rPr>
              <a:t>In</a:t>
            </a:r>
            <a:r>
              <a:rPr sz="2400" b="1" spc="-10" dirty="0">
                <a:solidFill>
                  <a:srgbClr val="C00000"/>
                </a:solidFill>
                <a:latin typeface="Arial"/>
                <a:cs typeface="Arial"/>
              </a:rPr>
              <a:t>creas</a:t>
            </a:r>
            <a:r>
              <a:rPr sz="2400" b="1" spc="0" dirty="0">
                <a:solidFill>
                  <a:srgbClr val="C00000"/>
                </a:solidFill>
                <a:latin typeface="Arial"/>
                <a:cs typeface="Arial"/>
              </a:rPr>
              <a:t>e</a:t>
            </a:r>
            <a:r>
              <a:rPr sz="2400" b="1" spc="-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400" b="1" spc="5" dirty="0">
                <a:solidFill>
                  <a:srgbClr val="C00000"/>
                </a:solidFill>
                <a:latin typeface="Arial"/>
                <a:cs typeface="Arial"/>
              </a:rPr>
              <a:t>i</a:t>
            </a:r>
            <a:r>
              <a:rPr sz="2400" b="1" spc="0" dirty="0">
                <a:solidFill>
                  <a:srgbClr val="C00000"/>
                </a:solidFill>
                <a:latin typeface="Arial"/>
                <a:cs typeface="Arial"/>
              </a:rPr>
              <a:t>n</a:t>
            </a:r>
            <a:r>
              <a:rPr sz="2400" b="1" spc="1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400" b="1" spc="0" dirty="0">
                <a:solidFill>
                  <a:srgbClr val="C00000"/>
                </a:solidFill>
                <a:latin typeface="Arial"/>
                <a:cs typeface="Arial"/>
              </a:rPr>
              <a:t>t</a:t>
            </a:r>
            <a:r>
              <a:rPr sz="2400" b="1" spc="5" dirty="0">
                <a:solidFill>
                  <a:srgbClr val="C00000"/>
                </a:solidFill>
                <a:latin typeface="Arial"/>
                <a:cs typeface="Arial"/>
              </a:rPr>
              <a:t>h</a:t>
            </a:r>
            <a:r>
              <a:rPr sz="2400" b="1" spc="0" dirty="0">
                <a:solidFill>
                  <a:srgbClr val="C00000"/>
                </a:solidFill>
                <a:latin typeface="Arial"/>
                <a:cs typeface="Arial"/>
              </a:rPr>
              <a:t>e</a:t>
            </a:r>
            <a:r>
              <a:rPr sz="2400" b="1" spc="-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400" b="1" spc="5" dirty="0">
                <a:solidFill>
                  <a:srgbClr val="C00000"/>
                </a:solidFill>
                <a:latin typeface="Arial"/>
                <a:cs typeface="Arial"/>
              </a:rPr>
              <a:t>nu</a:t>
            </a:r>
            <a:r>
              <a:rPr sz="2400" b="1" spc="-10" dirty="0">
                <a:solidFill>
                  <a:srgbClr val="C00000"/>
                </a:solidFill>
                <a:latin typeface="Arial"/>
                <a:cs typeface="Arial"/>
              </a:rPr>
              <a:t>m</a:t>
            </a:r>
            <a:r>
              <a:rPr sz="2400" b="1" spc="5" dirty="0">
                <a:solidFill>
                  <a:srgbClr val="C00000"/>
                </a:solidFill>
                <a:latin typeface="Arial"/>
                <a:cs typeface="Arial"/>
              </a:rPr>
              <a:t>b</a:t>
            </a:r>
            <a:r>
              <a:rPr sz="2400" b="1" spc="-10" dirty="0">
                <a:solidFill>
                  <a:srgbClr val="C00000"/>
                </a:solidFill>
                <a:latin typeface="Arial"/>
                <a:cs typeface="Arial"/>
              </a:rPr>
              <a:t>e</a:t>
            </a:r>
            <a:r>
              <a:rPr sz="2400" b="1" spc="0" dirty="0">
                <a:solidFill>
                  <a:srgbClr val="C00000"/>
                </a:solidFill>
                <a:latin typeface="Arial"/>
                <a:cs typeface="Arial"/>
              </a:rPr>
              <a:t>r</a:t>
            </a:r>
            <a:r>
              <a:rPr sz="2400" b="1" spc="-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400" b="1" spc="5" dirty="0">
                <a:solidFill>
                  <a:srgbClr val="C00000"/>
                </a:solidFill>
                <a:latin typeface="Arial"/>
                <a:cs typeface="Arial"/>
              </a:rPr>
              <a:t>o</a:t>
            </a:r>
            <a:r>
              <a:rPr sz="2400" b="1" spc="0" dirty="0">
                <a:solidFill>
                  <a:srgbClr val="C00000"/>
                </a:solidFill>
                <a:latin typeface="Arial"/>
                <a:cs typeface="Arial"/>
              </a:rPr>
              <a:t>f</a:t>
            </a:r>
            <a:r>
              <a:rPr sz="2400" b="1" spc="5" dirty="0">
                <a:solidFill>
                  <a:srgbClr val="C00000"/>
                </a:solidFill>
                <a:latin typeface="Arial"/>
                <a:cs typeface="Arial"/>
              </a:rPr>
              <a:t> p</a:t>
            </a:r>
            <a:r>
              <a:rPr sz="2400" b="1" spc="-10" dirty="0">
                <a:solidFill>
                  <a:srgbClr val="C00000"/>
                </a:solidFill>
                <a:latin typeface="Arial"/>
                <a:cs typeface="Arial"/>
              </a:rPr>
              <a:t>r</a:t>
            </a:r>
            <a:r>
              <a:rPr sz="2400" b="1" spc="5" dirty="0">
                <a:solidFill>
                  <a:srgbClr val="C00000"/>
                </a:solidFill>
                <a:latin typeface="Arial"/>
                <a:cs typeface="Arial"/>
              </a:rPr>
              <a:t>i</a:t>
            </a:r>
            <a:r>
              <a:rPr sz="2400" b="1" spc="-70" dirty="0">
                <a:solidFill>
                  <a:srgbClr val="C00000"/>
                </a:solidFill>
                <a:latin typeface="Arial"/>
                <a:cs typeface="Arial"/>
              </a:rPr>
              <a:t>v</a:t>
            </a:r>
            <a:r>
              <a:rPr sz="2400" b="1" spc="-10" dirty="0">
                <a:solidFill>
                  <a:srgbClr val="C00000"/>
                </a:solidFill>
                <a:latin typeface="Arial"/>
                <a:cs typeface="Arial"/>
              </a:rPr>
              <a:t>a</a:t>
            </a:r>
            <a:r>
              <a:rPr sz="2400" b="1" spc="0" dirty="0">
                <a:solidFill>
                  <a:srgbClr val="C00000"/>
                </a:solidFill>
                <a:latin typeface="Arial"/>
                <a:cs typeface="Arial"/>
              </a:rPr>
              <a:t>te</a:t>
            </a:r>
            <a:r>
              <a:rPr sz="2400" b="1" spc="5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C00000"/>
                </a:solidFill>
                <a:latin typeface="Arial"/>
                <a:cs typeface="Arial"/>
              </a:rPr>
              <a:t>a</a:t>
            </a:r>
            <a:r>
              <a:rPr sz="2400" b="1" spc="5" dirty="0">
                <a:solidFill>
                  <a:srgbClr val="C00000"/>
                </a:solidFill>
                <a:latin typeface="Arial"/>
                <a:cs typeface="Arial"/>
              </a:rPr>
              <a:t>n</a:t>
            </a:r>
            <a:r>
              <a:rPr sz="2400" b="1" spc="0" dirty="0">
                <a:solidFill>
                  <a:srgbClr val="C00000"/>
                </a:solidFill>
                <a:latin typeface="Arial"/>
                <a:cs typeface="Arial"/>
              </a:rPr>
              <a:t>d </a:t>
            </a:r>
            <a:r>
              <a:rPr sz="2400" b="1" spc="5" dirty="0">
                <a:solidFill>
                  <a:srgbClr val="C00000"/>
                </a:solidFill>
                <a:latin typeface="Arial"/>
                <a:cs typeface="Arial"/>
              </a:rPr>
              <a:t>publi</a:t>
            </a:r>
            <a:r>
              <a:rPr sz="2400" b="1" spc="0" dirty="0">
                <a:solidFill>
                  <a:srgbClr val="C00000"/>
                </a:solidFill>
                <a:latin typeface="Arial"/>
                <a:cs typeface="Arial"/>
              </a:rPr>
              <a:t>c</a:t>
            </a:r>
            <a:r>
              <a:rPr sz="2400" b="1" spc="-2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400" b="1" spc="5" dirty="0">
                <a:solidFill>
                  <a:srgbClr val="C00000"/>
                </a:solidFill>
                <a:latin typeface="Arial"/>
                <a:cs typeface="Arial"/>
              </a:rPr>
              <a:t>uni</a:t>
            </a:r>
            <a:r>
              <a:rPr sz="2400" b="1" spc="-70" dirty="0">
                <a:solidFill>
                  <a:srgbClr val="C00000"/>
                </a:solidFill>
                <a:latin typeface="Arial"/>
                <a:cs typeface="Arial"/>
              </a:rPr>
              <a:t>v</a:t>
            </a:r>
            <a:r>
              <a:rPr sz="2400" b="1" spc="-10" dirty="0">
                <a:solidFill>
                  <a:srgbClr val="C00000"/>
                </a:solidFill>
                <a:latin typeface="Arial"/>
                <a:cs typeface="Arial"/>
              </a:rPr>
              <a:t>ers</a:t>
            </a:r>
            <a:r>
              <a:rPr sz="2400" b="1" spc="5" dirty="0">
                <a:solidFill>
                  <a:srgbClr val="C00000"/>
                </a:solidFill>
                <a:latin typeface="Arial"/>
                <a:cs typeface="Arial"/>
              </a:rPr>
              <a:t>i</a:t>
            </a:r>
            <a:r>
              <a:rPr sz="2400" b="1" spc="0" dirty="0">
                <a:solidFill>
                  <a:srgbClr val="C00000"/>
                </a:solidFill>
                <a:latin typeface="Arial"/>
                <a:cs typeface="Arial"/>
              </a:rPr>
              <a:t>t</a:t>
            </a:r>
            <a:r>
              <a:rPr sz="2400" b="1" spc="5" dirty="0">
                <a:solidFill>
                  <a:srgbClr val="C00000"/>
                </a:solidFill>
                <a:latin typeface="Arial"/>
                <a:cs typeface="Arial"/>
              </a:rPr>
              <a:t>i</a:t>
            </a:r>
            <a:r>
              <a:rPr sz="2400" b="1" spc="-10" dirty="0">
                <a:solidFill>
                  <a:srgbClr val="C00000"/>
                </a:solidFill>
                <a:latin typeface="Arial"/>
                <a:cs typeface="Arial"/>
              </a:rPr>
              <a:t>e</a:t>
            </a:r>
            <a:r>
              <a:rPr sz="2400" b="1" spc="0" dirty="0">
                <a:solidFill>
                  <a:srgbClr val="C00000"/>
                </a:solidFill>
                <a:latin typeface="Arial"/>
                <a:cs typeface="Arial"/>
              </a:rPr>
              <a:t>s</a:t>
            </a:r>
            <a:r>
              <a:rPr sz="2400" b="1" spc="5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400" b="1" spc="0" dirty="0">
                <a:solidFill>
                  <a:srgbClr val="C00000"/>
                </a:solidFill>
                <a:latin typeface="Arial"/>
                <a:cs typeface="Arial"/>
              </a:rPr>
              <a:t>f</a:t>
            </a:r>
            <a:r>
              <a:rPr sz="2400" b="1" spc="5" dirty="0">
                <a:solidFill>
                  <a:srgbClr val="C00000"/>
                </a:solidFill>
                <a:latin typeface="Arial"/>
                <a:cs typeface="Arial"/>
              </a:rPr>
              <a:t>und</a:t>
            </a:r>
            <a:r>
              <a:rPr sz="2400" b="1" spc="-10" dirty="0">
                <a:solidFill>
                  <a:srgbClr val="C00000"/>
                </a:solidFill>
                <a:latin typeface="Arial"/>
                <a:cs typeface="Arial"/>
              </a:rPr>
              <a:t>e</a:t>
            </a:r>
            <a:r>
              <a:rPr sz="2400" b="1" spc="0" dirty="0">
                <a:solidFill>
                  <a:srgbClr val="C00000"/>
                </a:solidFill>
                <a:latin typeface="Arial"/>
                <a:cs typeface="Arial"/>
              </a:rPr>
              <a:t>d</a:t>
            </a:r>
            <a:r>
              <a:rPr sz="2400" b="1" spc="1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400" b="1" spc="5" dirty="0">
                <a:solidFill>
                  <a:srgbClr val="C00000"/>
                </a:solidFill>
                <a:latin typeface="Arial"/>
                <a:cs typeface="Arial"/>
              </a:rPr>
              <a:t>b</a:t>
            </a:r>
            <a:r>
              <a:rPr sz="2400" b="1" spc="0" dirty="0">
                <a:solidFill>
                  <a:srgbClr val="C00000"/>
                </a:solidFill>
                <a:latin typeface="Arial"/>
                <a:cs typeface="Arial"/>
              </a:rPr>
              <a:t>y</a:t>
            </a:r>
            <a:r>
              <a:rPr sz="2400" b="1" spc="-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400" b="1" spc="0" dirty="0">
                <a:solidFill>
                  <a:srgbClr val="C00000"/>
                </a:solidFill>
                <a:latin typeface="Arial"/>
                <a:cs typeface="Arial"/>
              </a:rPr>
              <a:t>a</a:t>
            </a:r>
            <a:r>
              <a:rPr sz="2400" b="1" spc="-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400" b="1" spc="5" dirty="0">
                <a:solidFill>
                  <a:srgbClr val="C00000"/>
                </a:solidFill>
                <a:latin typeface="Arial"/>
                <a:cs typeface="Arial"/>
              </a:rPr>
              <a:t>lo</a:t>
            </a:r>
            <a:r>
              <a:rPr sz="2400" b="1" spc="-10" dirty="0">
                <a:solidFill>
                  <a:srgbClr val="C00000"/>
                </a:solidFill>
                <a:latin typeface="Arial"/>
                <a:cs typeface="Arial"/>
              </a:rPr>
              <a:t>cal </a:t>
            </a:r>
            <a:r>
              <a:rPr sz="2400" b="1" spc="5" dirty="0">
                <a:solidFill>
                  <a:srgbClr val="C00000"/>
                </a:solidFill>
                <a:latin typeface="Arial"/>
                <a:cs typeface="Arial"/>
              </a:rPr>
              <a:t>go</a:t>
            </a:r>
            <a:r>
              <a:rPr sz="2400" b="1" spc="-70" dirty="0">
                <a:solidFill>
                  <a:srgbClr val="C00000"/>
                </a:solidFill>
                <a:latin typeface="Arial"/>
                <a:cs typeface="Arial"/>
              </a:rPr>
              <a:t>v</a:t>
            </a:r>
            <a:r>
              <a:rPr sz="2400" b="1" spc="-10" dirty="0">
                <a:solidFill>
                  <a:srgbClr val="C00000"/>
                </a:solidFill>
                <a:latin typeface="Arial"/>
                <a:cs typeface="Arial"/>
              </a:rPr>
              <a:t>er</a:t>
            </a:r>
            <a:r>
              <a:rPr sz="2400" b="1" spc="5" dirty="0">
                <a:solidFill>
                  <a:srgbClr val="C00000"/>
                </a:solidFill>
                <a:latin typeface="Arial"/>
                <a:cs typeface="Arial"/>
              </a:rPr>
              <a:t>n</a:t>
            </a:r>
            <a:r>
              <a:rPr sz="2400" b="1" spc="-10" dirty="0">
                <a:solidFill>
                  <a:srgbClr val="C00000"/>
                </a:solidFill>
                <a:latin typeface="Arial"/>
                <a:cs typeface="Arial"/>
              </a:rPr>
              <a:t>me</a:t>
            </a:r>
            <a:r>
              <a:rPr sz="2400" b="1" spc="5" dirty="0">
                <a:solidFill>
                  <a:srgbClr val="C00000"/>
                </a:solidFill>
                <a:latin typeface="Arial"/>
                <a:cs typeface="Arial"/>
              </a:rPr>
              <a:t>n</a:t>
            </a:r>
            <a:r>
              <a:rPr sz="2400" b="1" spc="0" dirty="0">
                <a:solidFill>
                  <a:srgbClr val="C00000"/>
                </a:solidFill>
                <a:latin typeface="Arial"/>
                <a:cs typeface="Arial"/>
              </a:rPr>
              <a:t>t</a:t>
            </a:r>
            <a:endParaRPr lang="fa-IR" sz="2400" b="1" spc="0" dirty="0">
              <a:solidFill>
                <a:srgbClr val="C00000"/>
              </a:solidFill>
              <a:latin typeface="Arial"/>
              <a:cs typeface="Arial"/>
            </a:endParaRPr>
          </a:p>
          <a:p>
            <a:pPr marL="12065" marR="939165" algn="ctr" rtl="1">
              <a:lnSpc>
                <a:spcPts val="3240"/>
              </a:lnSpc>
              <a:spcAft>
                <a:spcPts val="600"/>
              </a:spcAft>
              <a:tabLst>
                <a:tab pos="527685" algn="l"/>
              </a:tabLst>
            </a:pPr>
            <a:r>
              <a:rPr lang="fa-IR" sz="3200" b="1" dirty="0">
                <a:latin typeface="Arial"/>
                <a:cs typeface="2  Nazanin" pitchFamily="2" charset="-78"/>
              </a:rPr>
              <a:t>افزایش تعداد دانشگاه‌های خصوصی و دولت محلی</a:t>
            </a:r>
            <a:endParaRPr sz="3200" b="1" dirty="0">
              <a:latin typeface="Arial"/>
              <a:cs typeface="2  Nazanin" pitchFamily="2" charset="-78"/>
            </a:endParaRPr>
          </a:p>
          <a:p>
            <a:pPr algn="ctr">
              <a:lnSpc>
                <a:spcPts val="1300"/>
              </a:lnSpc>
              <a:spcAft>
                <a:spcPts val="600"/>
              </a:spcAft>
            </a:pPr>
            <a:endParaRPr sz="2800" dirty="0"/>
          </a:p>
          <a:p>
            <a:pPr marL="12065" marR="939165" algn="ctr">
              <a:lnSpc>
                <a:spcPts val="3240"/>
              </a:lnSpc>
              <a:spcAft>
                <a:spcPts val="600"/>
              </a:spcAft>
              <a:tabLst>
                <a:tab pos="527685" algn="l"/>
              </a:tabLst>
            </a:pPr>
            <a:r>
              <a:rPr sz="2400" b="1" spc="5" dirty="0">
                <a:solidFill>
                  <a:srgbClr val="C00000"/>
                </a:solidFill>
                <a:latin typeface="Arial"/>
                <a:cs typeface="Arial"/>
              </a:rPr>
              <a:t>In</a:t>
            </a:r>
            <a:r>
              <a:rPr sz="2400" b="1" spc="0" dirty="0">
                <a:solidFill>
                  <a:srgbClr val="C00000"/>
                </a:solidFill>
                <a:latin typeface="Arial"/>
                <a:cs typeface="Arial"/>
              </a:rPr>
              <a:t>t</a:t>
            </a:r>
            <a:r>
              <a:rPr sz="2400" b="1" spc="-10" dirty="0">
                <a:solidFill>
                  <a:srgbClr val="C00000"/>
                </a:solidFill>
                <a:latin typeface="Arial"/>
                <a:cs typeface="Arial"/>
              </a:rPr>
              <a:t>r</a:t>
            </a:r>
            <a:r>
              <a:rPr sz="2400" b="1" spc="5" dirty="0">
                <a:solidFill>
                  <a:srgbClr val="C00000"/>
                </a:solidFill>
                <a:latin typeface="Arial"/>
                <a:cs typeface="Arial"/>
              </a:rPr>
              <a:t>odu</a:t>
            </a:r>
            <a:r>
              <a:rPr sz="2400" b="1" spc="-10" dirty="0">
                <a:solidFill>
                  <a:srgbClr val="C00000"/>
                </a:solidFill>
                <a:latin typeface="Arial"/>
                <a:cs typeface="Arial"/>
              </a:rPr>
              <a:t>c</a:t>
            </a:r>
            <a:r>
              <a:rPr sz="2400" b="1" spc="0" dirty="0">
                <a:solidFill>
                  <a:srgbClr val="C00000"/>
                </a:solidFill>
                <a:latin typeface="Arial"/>
                <a:cs typeface="Arial"/>
              </a:rPr>
              <a:t>t</a:t>
            </a:r>
            <a:r>
              <a:rPr sz="2400" b="1" spc="5" dirty="0">
                <a:solidFill>
                  <a:srgbClr val="C00000"/>
                </a:solidFill>
                <a:latin typeface="Arial"/>
                <a:cs typeface="Arial"/>
              </a:rPr>
              <a:t>io</a:t>
            </a:r>
            <a:r>
              <a:rPr sz="2400" b="1" spc="0" dirty="0">
                <a:solidFill>
                  <a:srgbClr val="C00000"/>
                </a:solidFill>
                <a:latin typeface="Arial"/>
                <a:cs typeface="Arial"/>
              </a:rPr>
              <a:t>n</a:t>
            </a:r>
            <a:r>
              <a:rPr sz="2400" b="1" spc="-1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400" b="1" spc="5" dirty="0">
                <a:solidFill>
                  <a:srgbClr val="C00000"/>
                </a:solidFill>
                <a:latin typeface="Arial"/>
                <a:cs typeface="Arial"/>
              </a:rPr>
              <a:t>o</a:t>
            </a:r>
            <a:r>
              <a:rPr sz="2400" b="1" spc="0" dirty="0">
                <a:solidFill>
                  <a:srgbClr val="C00000"/>
                </a:solidFill>
                <a:latin typeface="Arial"/>
                <a:cs typeface="Arial"/>
              </a:rPr>
              <a:t>f</a:t>
            </a:r>
            <a:r>
              <a:rPr sz="2400" b="1" spc="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400" b="1" spc="0" dirty="0">
                <a:solidFill>
                  <a:srgbClr val="C00000"/>
                </a:solidFill>
                <a:latin typeface="Arial"/>
                <a:cs typeface="Arial"/>
              </a:rPr>
              <a:t>t</a:t>
            </a:r>
            <a:r>
              <a:rPr sz="2400" b="1" spc="5" dirty="0">
                <a:solidFill>
                  <a:srgbClr val="C00000"/>
                </a:solidFill>
                <a:latin typeface="Arial"/>
                <a:cs typeface="Arial"/>
              </a:rPr>
              <a:t>h</a:t>
            </a:r>
            <a:r>
              <a:rPr sz="2400" b="1" spc="0" dirty="0">
                <a:solidFill>
                  <a:srgbClr val="C00000"/>
                </a:solidFill>
                <a:latin typeface="Arial"/>
                <a:cs typeface="Arial"/>
              </a:rPr>
              <a:t>e</a:t>
            </a:r>
            <a:r>
              <a:rPr sz="2400" b="1" spc="-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C00000"/>
                </a:solidFill>
                <a:latin typeface="Arial"/>
                <a:cs typeface="Arial"/>
              </a:rPr>
              <a:t>market mec</a:t>
            </a:r>
            <a:r>
              <a:rPr sz="2400" b="1" spc="5" dirty="0">
                <a:solidFill>
                  <a:srgbClr val="C00000"/>
                </a:solidFill>
                <a:latin typeface="Arial"/>
                <a:cs typeface="Arial"/>
              </a:rPr>
              <a:t>h</a:t>
            </a:r>
            <a:r>
              <a:rPr sz="2400" b="1" spc="-10" dirty="0">
                <a:solidFill>
                  <a:srgbClr val="C00000"/>
                </a:solidFill>
                <a:latin typeface="Arial"/>
                <a:cs typeface="Arial"/>
              </a:rPr>
              <a:t>a</a:t>
            </a:r>
            <a:r>
              <a:rPr sz="2400" b="1" spc="5" dirty="0">
                <a:solidFill>
                  <a:srgbClr val="C00000"/>
                </a:solidFill>
                <a:latin typeface="Arial"/>
                <a:cs typeface="Arial"/>
              </a:rPr>
              <a:t>ni</a:t>
            </a:r>
            <a:r>
              <a:rPr sz="2400" b="1" spc="-10" dirty="0">
                <a:solidFill>
                  <a:srgbClr val="C00000"/>
                </a:solidFill>
                <a:latin typeface="Arial"/>
                <a:cs typeface="Arial"/>
              </a:rPr>
              <a:t>s</a:t>
            </a:r>
            <a:r>
              <a:rPr sz="2400" b="1" spc="0" dirty="0">
                <a:solidFill>
                  <a:srgbClr val="C00000"/>
                </a:solidFill>
                <a:latin typeface="Arial"/>
                <a:cs typeface="Arial"/>
              </a:rPr>
              <a:t>m</a:t>
            </a:r>
            <a:r>
              <a:rPr sz="2400" b="1" spc="-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400" b="1" spc="5" dirty="0">
                <a:solidFill>
                  <a:srgbClr val="C00000"/>
                </a:solidFill>
                <a:latin typeface="Arial"/>
                <a:cs typeface="Arial"/>
              </a:rPr>
              <a:t>i</a:t>
            </a:r>
            <a:r>
              <a:rPr sz="2400" b="1" spc="0" dirty="0">
                <a:solidFill>
                  <a:srgbClr val="C00000"/>
                </a:solidFill>
                <a:latin typeface="Arial"/>
                <a:cs typeface="Arial"/>
              </a:rPr>
              <a:t>n</a:t>
            </a:r>
            <a:r>
              <a:rPr sz="2400" b="1" spc="1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400" b="1" spc="0" dirty="0">
                <a:solidFill>
                  <a:srgbClr val="C00000"/>
                </a:solidFill>
                <a:latin typeface="Arial"/>
                <a:cs typeface="Arial"/>
              </a:rPr>
              <a:t>t</a:t>
            </a:r>
            <a:r>
              <a:rPr sz="2400" b="1" spc="5" dirty="0">
                <a:solidFill>
                  <a:srgbClr val="C00000"/>
                </a:solidFill>
                <a:latin typeface="Arial"/>
                <a:cs typeface="Arial"/>
              </a:rPr>
              <a:t>h</a:t>
            </a:r>
            <a:r>
              <a:rPr sz="2400" b="1" spc="0" dirty="0">
                <a:solidFill>
                  <a:srgbClr val="C00000"/>
                </a:solidFill>
                <a:latin typeface="Arial"/>
                <a:cs typeface="Arial"/>
              </a:rPr>
              <a:t>e</a:t>
            </a:r>
            <a:r>
              <a:rPr sz="2400" b="1" spc="-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400" b="1" spc="0" dirty="0">
                <a:solidFill>
                  <a:srgbClr val="C00000"/>
                </a:solidFill>
                <a:latin typeface="Arial"/>
                <a:cs typeface="Arial"/>
              </a:rPr>
              <a:t>f</a:t>
            </a:r>
            <a:r>
              <a:rPr sz="2400" b="1" spc="5" dirty="0">
                <a:solidFill>
                  <a:srgbClr val="C00000"/>
                </a:solidFill>
                <a:latin typeface="Arial"/>
                <a:cs typeface="Arial"/>
              </a:rPr>
              <a:t>i</a:t>
            </a:r>
            <a:r>
              <a:rPr sz="2400" b="1" spc="-10" dirty="0">
                <a:solidFill>
                  <a:srgbClr val="C00000"/>
                </a:solidFill>
                <a:latin typeface="Arial"/>
                <a:cs typeface="Arial"/>
              </a:rPr>
              <a:t>e</a:t>
            </a:r>
            <a:r>
              <a:rPr sz="2400" b="1" spc="5" dirty="0">
                <a:solidFill>
                  <a:srgbClr val="C00000"/>
                </a:solidFill>
                <a:latin typeface="Arial"/>
                <a:cs typeface="Arial"/>
              </a:rPr>
              <a:t>l</a:t>
            </a:r>
            <a:r>
              <a:rPr sz="2400" b="1" spc="0" dirty="0">
                <a:solidFill>
                  <a:srgbClr val="C00000"/>
                </a:solidFill>
                <a:latin typeface="Arial"/>
                <a:cs typeface="Arial"/>
              </a:rPr>
              <a:t>d</a:t>
            </a:r>
            <a:r>
              <a:rPr sz="2400" b="1" spc="-1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400" b="1" spc="5" dirty="0">
                <a:solidFill>
                  <a:srgbClr val="C00000"/>
                </a:solidFill>
                <a:latin typeface="Arial"/>
                <a:cs typeface="Arial"/>
              </a:rPr>
              <a:t>o</a:t>
            </a:r>
            <a:r>
              <a:rPr sz="2400" b="1" spc="0" dirty="0">
                <a:solidFill>
                  <a:srgbClr val="C00000"/>
                </a:solidFill>
                <a:latin typeface="Arial"/>
                <a:cs typeface="Arial"/>
              </a:rPr>
              <a:t>f</a:t>
            </a:r>
            <a:r>
              <a:rPr sz="2400" b="1" spc="5" dirty="0">
                <a:solidFill>
                  <a:srgbClr val="C00000"/>
                </a:solidFill>
                <a:latin typeface="Arial"/>
                <a:cs typeface="Arial"/>
              </a:rPr>
              <a:t> high</a:t>
            </a:r>
            <a:r>
              <a:rPr sz="2400" b="1" spc="-10" dirty="0">
                <a:solidFill>
                  <a:srgbClr val="C00000"/>
                </a:solidFill>
                <a:latin typeface="Arial"/>
                <a:cs typeface="Arial"/>
              </a:rPr>
              <a:t>e</a:t>
            </a:r>
            <a:r>
              <a:rPr sz="2400" b="1" spc="0" dirty="0">
                <a:solidFill>
                  <a:srgbClr val="C00000"/>
                </a:solidFill>
                <a:latin typeface="Arial"/>
                <a:cs typeface="Arial"/>
              </a:rPr>
              <a:t>r </a:t>
            </a:r>
            <a:r>
              <a:rPr sz="2400" b="1" spc="-10" dirty="0">
                <a:solidFill>
                  <a:srgbClr val="C00000"/>
                </a:solidFill>
                <a:latin typeface="Arial"/>
                <a:cs typeface="Arial"/>
              </a:rPr>
              <a:t>e</a:t>
            </a:r>
            <a:r>
              <a:rPr sz="2400" b="1" spc="5" dirty="0">
                <a:solidFill>
                  <a:srgbClr val="C00000"/>
                </a:solidFill>
                <a:latin typeface="Arial"/>
                <a:cs typeface="Arial"/>
              </a:rPr>
              <a:t>du</a:t>
            </a:r>
            <a:r>
              <a:rPr sz="2400" b="1" spc="-10" dirty="0">
                <a:solidFill>
                  <a:srgbClr val="C00000"/>
                </a:solidFill>
                <a:latin typeface="Arial"/>
                <a:cs typeface="Arial"/>
              </a:rPr>
              <a:t>ca</a:t>
            </a:r>
            <a:r>
              <a:rPr sz="2400" b="1" spc="0" dirty="0">
                <a:solidFill>
                  <a:srgbClr val="C00000"/>
                </a:solidFill>
                <a:latin typeface="Arial"/>
                <a:cs typeface="Arial"/>
              </a:rPr>
              <a:t>t</a:t>
            </a:r>
            <a:r>
              <a:rPr sz="2400" b="1" spc="5" dirty="0">
                <a:solidFill>
                  <a:srgbClr val="C00000"/>
                </a:solidFill>
                <a:latin typeface="Arial"/>
                <a:cs typeface="Arial"/>
              </a:rPr>
              <a:t>io</a:t>
            </a:r>
            <a:r>
              <a:rPr sz="2400" b="1" spc="0" dirty="0">
                <a:solidFill>
                  <a:srgbClr val="C00000"/>
                </a:solidFill>
                <a:latin typeface="Arial"/>
                <a:cs typeface="Arial"/>
              </a:rPr>
              <a:t>n</a:t>
            </a:r>
            <a:endParaRPr lang="fa-IR" sz="2400" b="1" spc="0" dirty="0">
              <a:solidFill>
                <a:srgbClr val="C00000"/>
              </a:solidFill>
              <a:latin typeface="Arial"/>
              <a:cs typeface="Arial"/>
            </a:endParaRPr>
          </a:p>
          <a:p>
            <a:pPr marL="12065" marR="939165" algn="ctr" rtl="1">
              <a:lnSpc>
                <a:spcPts val="3240"/>
              </a:lnSpc>
              <a:spcAft>
                <a:spcPts val="600"/>
              </a:spcAft>
              <a:tabLst>
                <a:tab pos="527685" algn="l"/>
              </a:tabLst>
            </a:pPr>
            <a:r>
              <a:rPr lang="fa-IR" altLang="ja-JP" sz="2800" dirty="0"/>
              <a:t> </a:t>
            </a:r>
            <a:r>
              <a:rPr lang="fa-IR" altLang="ja-JP" sz="3200" b="1" dirty="0"/>
              <a:t>ورود ساز و کار بازار </a:t>
            </a:r>
            <a:r>
              <a:rPr lang="fa-IR" sz="3200" b="1" dirty="0">
                <a:latin typeface="Arial"/>
                <a:cs typeface="2  Nazanin" pitchFamily="2" charset="-78"/>
              </a:rPr>
              <a:t>در حوزه‌ی آموزش عالی</a:t>
            </a:r>
            <a:r>
              <a:rPr lang="ja-JP" altLang="en-US" sz="3200" b="1" dirty="0">
                <a:latin typeface="Arial"/>
                <a:cs typeface="2  Nazanin" pitchFamily="2" charset="-78"/>
              </a:rPr>
              <a:t>　　</a:t>
            </a:r>
            <a:r>
              <a:rPr lang="fa-IR" altLang="ja-JP" sz="2800" dirty="0">
                <a:latin typeface="Arial"/>
                <a:cs typeface="2  Nazanin" pitchFamily="2" charset="-78"/>
              </a:rPr>
              <a:t> </a:t>
            </a:r>
            <a:endParaRPr sz="2800" dirty="0">
              <a:latin typeface="Arial"/>
              <a:cs typeface="2  Nazanin" pitchFamily="2" charset="-7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altLang="ja-JP" smtClean="0"/>
              <a:t>14</a:t>
            </a:fld>
            <a:endParaRPr lang="ja-JP" alt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/>
          <p:cNvSpPr txBox="1">
            <a:spLocks/>
          </p:cNvSpPr>
          <p:nvPr/>
        </p:nvSpPr>
        <p:spPr>
          <a:xfrm>
            <a:off x="457200" y="304800"/>
            <a:ext cx="8382000" cy="1219518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a-IR" altLang="ja-JP" sz="3600" b="1" dirty="0">
                <a:solidFill>
                  <a:srgbClr val="C00000"/>
                </a:solidFill>
                <a:latin typeface="Arial Black" panose="020B0A04020102020204" pitchFamily="34" charset="0"/>
              </a:rPr>
              <a:t>تعداد دانشگاه های دولتی - دولت محلی – حصوصی در ژاپن </a:t>
            </a:r>
            <a:endParaRPr lang="ja-JP" altLang="en-US" sz="3600" b="1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5" name="コンテンツ プレースホルダー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37402501"/>
              </p:ext>
            </p:extLst>
          </p:nvPr>
        </p:nvGraphicFramePr>
        <p:xfrm>
          <a:off x="152400" y="1219200"/>
          <a:ext cx="8686800" cy="52781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736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3736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3736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73736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73736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655995">
                <a:tc>
                  <a:txBody>
                    <a:bodyPr/>
                    <a:lstStyle/>
                    <a:p>
                      <a:pPr algn="ctr"/>
                      <a:endParaRPr kumimoji="1" lang="ja-JP" altLang="en-US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fa-IR" altLang="ja-JP" sz="32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+mn-cs"/>
                        </a:rPr>
                        <a:t>دولتی</a:t>
                      </a:r>
                      <a:r>
                        <a:rPr kumimoji="1" lang="en-US" altLang="ja-JP" sz="3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kumimoji="1" lang="ja-JP" altLang="en-US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fa-IR" altLang="ja-JP" sz="3200" dirty="0">
                          <a:latin typeface="Arial" panose="020B0604020202020204" pitchFamily="34" charset="0"/>
                          <a:cs typeface="+mn-cs"/>
                        </a:rPr>
                        <a:t>دولت محلی</a:t>
                      </a:r>
                      <a:endParaRPr kumimoji="1" lang="ja-JP" altLang="en-US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fa-IR" altLang="ja-JP" sz="3200" dirty="0">
                          <a:latin typeface="Arial" panose="020B0604020202020204" pitchFamily="34" charset="0"/>
                          <a:cs typeface="+mn-cs"/>
                        </a:rPr>
                        <a:t>خصوصی</a:t>
                      </a:r>
                      <a:r>
                        <a:rPr kumimoji="1" lang="en-US" altLang="ja-JP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kumimoji="1" lang="ja-JP" altLang="en-US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1" lang="fa-IR" altLang="ja-JP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کل</a:t>
                      </a:r>
                      <a:endParaRPr kumimoji="1" lang="ja-JP" altLang="en-US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155531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1943</a:t>
                      </a:r>
                      <a:endParaRPr kumimoji="1" lang="ja-JP" altLang="en-US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77</a:t>
                      </a:r>
                    </a:p>
                    <a:p>
                      <a:pPr algn="r"/>
                      <a:r>
                        <a:rPr kumimoji="1" lang="en-US" altLang="ja-JP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(29%)</a:t>
                      </a:r>
                      <a:endParaRPr kumimoji="1" lang="ja-JP" altLang="en-US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</a:t>
                      </a:r>
                    </a:p>
                    <a:p>
                      <a:pPr algn="r"/>
                      <a:r>
                        <a:rPr kumimoji="1" lang="en-US" altLang="ja-JP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(9.8%)</a:t>
                      </a:r>
                      <a:endParaRPr kumimoji="1" lang="ja-JP" altLang="en-US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162</a:t>
                      </a:r>
                    </a:p>
                    <a:p>
                      <a:pPr algn="r"/>
                      <a:r>
                        <a:rPr kumimoji="1" lang="en-US" altLang="ja-JP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(61.1%)</a:t>
                      </a:r>
                      <a:endParaRPr kumimoji="1" lang="ja-JP" altLang="en-US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265</a:t>
                      </a:r>
                      <a:endParaRPr kumimoji="1" lang="ja-JP" altLang="en-US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155531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1980</a:t>
                      </a:r>
                      <a:endParaRPr kumimoji="1" lang="ja-JP" altLang="en-US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kumimoji="1" lang="ja-JP" altLang="en-US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</a:t>
                      </a:r>
                    </a:p>
                    <a:p>
                      <a:pPr algn="r"/>
                      <a:r>
                        <a:rPr kumimoji="1" lang="en-US" altLang="ja-JP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(20.8%)</a:t>
                      </a:r>
                      <a:endParaRPr kumimoji="1" lang="ja-JP" altLang="en-US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</a:t>
                      </a:r>
                    </a:p>
                    <a:p>
                      <a:pPr algn="r"/>
                      <a:r>
                        <a:rPr kumimoji="1" lang="en-US" altLang="ja-JP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(7.6%)</a:t>
                      </a:r>
                      <a:endParaRPr kumimoji="1" lang="ja-JP" altLang="en-US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319</a:t>
                      </a:r>
                    </a:p>
                    <a:p>
                      <a:pPr algn="r"/>
                      <a:r>
                        <a:rPr kumimoji="1" lang="en-US" altLang="ja-JP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(71.5%)</a:t>
                      </a:r>
                      <a:endParaRPr kumimoji="1" lang="ja-JP" altLang="en-US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446</a:t>
                      </a:r>
                      <a:endParaRPr kumimoji="1" lang="ja-JP" altLang="en-US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155531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2000</a:t>
                      </a:r>
                      <a:endParaRPr kumimoji="1" lang="ja-JP" altLang="en-US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</a:t>
                      </a:r>
                    </a:p>
                    <a:p>
                      <a:pPr algn="r"/>
                      <a:r>
                        <a:rPr kumimoji="1" lang="en-US" altLang="ja-JP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(15.2%)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</a:t>
                      </a:r>
                    </a:p>
                    <a:p>
                      <a:pPr algn="r"/>
                      <a:r>
                        <a:rPr kumimoji="1" lang="en-US" altLang="ja-JP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(11%)</a:t>
                      </a:r>
                      <a:endParaRPr kumimoji="1" lang="ja-JP" altLang="en-US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478</a:t>
                      </a:r>
                    </a:p>
                    <a:p>
                      <a:pPr algn="r"/>
                      <a:r>
                        <a:rPr kumimoji="1" lang="en-US" altLang="ja-JP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(73.6%)</a:t>
                      </a:r>
                      <a:endParaRPr kumimoji="1" lang="ja-JP" altLang="en-US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649</a:t>
                      </a:r>
                      <a:endParaRPr kumimoji="1" lang="ja-JP" altLang="en-US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155531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2014</a:t>
                      </a:r>
                      <a:endParaRPr kumimoji="1" lang="ja-JP" altLang="en-US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 (11%)</a:t>
                      </a:r>
                      <a:endParaRPr kumimoji="1" lang="ja-JP" altLang="en-US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</a:t>
                      </a:r>
                    </a:p>
                    <a:p>
                      <a:pPr algn="r"/>
                      <a:r>
                        <a:rPr kumimoji="1" lang="en-US" altLang="ja-JP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(11.7%)</a:t>
                      </a:r>
                      <a:endParaRPr kumimoji="1" lang="ja-JP" altLang="en-US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603</a:t>
                      </a:r>
                    </a:p>
                    <a:p>
                      <a:pPr algn="r"/>
                      <a:r>
                        <a:rPr kumimoji="1" lang="en-US" altLang="ja-JP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(77.2%)</a:t>
                      </a:r>
                      <a:endParaRPr kumimoji="1" lang="ja-JP" altLang="en-US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781</a:t>
                      </a:r>
                      <a:endParaRPr kumimoji="1" lang="ja-JP" altLang="en-US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6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</p:spPr>
        <p:txBody>
          <a:bodyPr/>
          <a:lstStyle/>
          <a:p>
            <a:fld id="{3A977AC0-992F-4A73-875F-7BDACB024D3E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132171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28650" y="0"/>
            <a:ext cx="7886700" cy="1143000"/>
          </a:xfrm>
          <a:prstGeom prst="rect">
            <a:avLst/>
          </a:prstGeom>
        </p:spPr>
        <p:txBody>
          <a:bodyPr vert="horz" wrap="square" lIns="0" tIns="363220" rIns="0" bIns="0" rtlCol="0">
            <a:noAutofit/>
          </a:bodyPr>
          <a:lstStyle/>
          <a:p>
            <a:pPr marL="12700" marR="12700" algn="ctr">
              <a:lnSpc>
                <a:spcPct val="100000"/>
              </a:lnSpc>
            </a:pPr>
            <a:r>
              <a:rPr lang="fa-IR" sz="3600" b="1" spc="-60" dirty="0">
                <a:solidFill>
                  <a:srgbClr val="D1282E"/>
                </a:solidFill>
                <a:latin typeface="Arial Black"/>
                <a:cs typeface="Arial Black"/>
              </a:rPr>
              <a:t>سخنان نخست وزیر ژاپن در مورد نقش دانشگاه دولتی</a:t>
            </a:r>
            <a:endParaRPr sz="3600" dirty="0">
              <a:latin typeface="Arial Black"/>
              <a:cs typeface="Arial Black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97180" y="1295400"/>
            <a:ext cx="8305800" cy="49834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algn="ctr">
              <a:lnSpc>
                <a:spcPts val="3000"/>
              </a:lnSpc>
              <a:spcAft>
                <a:spcPts val="600"/>
              </a:spcAft>
              <a:tabLst>
                <a:tab pos="469265" algn="l"/>
              </a:tabLst>
            </a:pPr>
            <a:r>
              <a:rPr lang="en-US" altLang="ja-JP" sz="2000" b="1" spc="-10" dirty="0">
                <a:solidFill>
                  <a:srgbClr val="C00000"/>
                </a:solidFill>
                <a:latin typeface="Arial"/>
                <a:cs typeface="Arial"/>
              </a:rPr>
              <a:t>…</a:t>
            </a:r>
            <a:r>
              <a:rPr sz="2000" b="1" spc="-10" dirty="0">
                <a:solidFill>
                  <a:srgbClr val="C00000"/>
                </a:solidFill>
                <a:latin typeface="Arial"/>
                <a:cs typeface="Arial"/>
              </a:rPr>
              <a:t>a</a:t>
            </a:r>
            <a:r>
              <a:rPr sz="2000" b="1" spc="0" dirty="0">
                <a:solidFill>
                  <a:srgbClr val="C00000"/>
                </a:solidFill>
                <a:latin typeface="Arial"/>
                <a:cs typeface="Arial"/>
              </a:rPr>
              <a:t>n</a:t>
            </a:r>
            <a:r>
              <a:rPr sz="2000" b="1" spc="1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000" b="1" spc="5" dirty="0">
                <a:solidFill>
                  <a:srgbClr val="C00000"/>
                </a:solidFill>
                <a:latin typeface="Arial"/>
                <a:cs typeface="Arial"/>
              </a:rPr>
              <a:t>i</a:t>
            </a:r>
            <a:r>
              <a:rPr sz="2000" b="1" spc="-10" dirty="0">
                <a:solidFill>
                  <a:srgbClr val="C00000"/>
                </a:solidFill>
                <a:latin typeface="Arial"/>
                <a:cs typeface="Arial"/>
              </a:rPr>
              <a:t>m</a:t>
            </a:r>
            <a:r>
              <a:rPr sz="2000" b="1" spc="5" dirty="0">
                <a:solidFill>
                  <a:srgbClr val="C00000"/>
                </a:solidFill>
                <a:latin typeface="Arial"/>
                <a:cs typeface="Arial"/>
              </a:rPr>
              <a:t>po</a:t>
            </a:r>
            <a:r>
              <a:rPr sz="2000" b="1" spc="-10" dirty="0">
                <a:solidFill>
                  <a:srgbClr val="C00000"/>
                </a:solidFill>
                <a:latin typeface="Arial"/>
                <a:cs typeface="Arial"/>
              </a:rPr>
              <a:t>r</a:t>
            </a:r>
            <a:r>
              <a:rPr sz="2000" b="1" spc="0" dirty="0">
                <a:solidFill>
                  <a:srgbClr val="C00000"/>
                </a:solidFill>
                <a:latin typeface="Arial"/>
                <a:cs typeface="Arial"/>
              </a:rPr>
              <a:t>t</a:t>
            </a:r>
            <a:r>
              <a:rPr sz="2000" b="1" spc="-10" dirty="0">
                <a:solidFill>
                  <a:srgbClr val="C00000"/>
                </a:solidFill>
                <a:latin typeface="Arial"/>
                <a:cs typeface="Arial"/>
              </a:rPr>
              <a:t>a</a:t>
            </a:r>
            <a:r>
              <a:rPr sz="2000" b="1" spc="5" dirty="0">
                <a:solidFill>
                  <a:srgbClr val="C00000"/>
                </a:solidFill>
                <a:latin typeface="Arial"/>
                <a:cs typeface="Arial"/>
              </a:rPr>
              <a:t>n</a:t>
            </a:r>
            <a:r>
              <a:rPr sz="2000" b="1" spc="0" dirty="0">
                <a:solidFill>
                  <a:srgbClr val="C00000"/>
                </a:solidFill>
                <a:latin typeface="Arial"/>
                <a:cs typeface="Arial"/>
              </a:rPr>
              <a:t>t</a:t>
            </a:r>
            <a:r>
              <a:rPr sz="2000" b="1" spc="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C00000"/>
                </a:solidFill>
                <a:latin typeface="Arial"/>
                <a:cs typeface="Arial"/>
              </a:rPr>
              <a:t>r</a:t>
            </a:r>
            <a:r>
              <a:rPr sz="2000" b="1" spc="5" dirty="0">
                <a:solidFill>
                  <a:srgbClr val="C00000"/>
                </a:solidFill>
                <a:latin typeface="Arial"/>
                <a:cs typeface="Arial"/>
              </a:rPr>
              <a:t>ol</a:t>
            </a:r>
            <a:r>
              <a:rPr sz="2000" b="1" spc="0" dirty="0">
                <a:solidFill>
                  <a:srgbClr val="C00000"/>
                </a:solidFill>
                <a:latin typeface="Arial"/>
                <a:cs typeface="Arial"/>
              </a:rPr>
              <a:t>e</a:t>
            </a:r>
            <a:r>
              <a:rPr sz="2000" b="1" spc="-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000" b="1" spc="5" dirty="0">
                <a:solidFill>
                  <a:srgbClr val="C00000"/>
                </a:solidFill>
                <a:latin typeface="Arial"/>
                <a:cs typeface="Arial"/>
              </a:rPr>
              <a:t>o</a:t>
            </a:r>
            <a:r>
              <a:rPr sz="2000" b="1" spc="0" dirty="0">
                <a:solidFill>
                  <a:srgbClr val="C00000"/>
                </a:solidFill>
                <a:latin typeface="Arial"/>
                <a:cs typeface="Arial"/>
              </a:rPr>
              <a:t>f</a:t>
            </a:r>
            <a:r>
              <a:rPr sz="2000" b="1" spc="-1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000" b="1" spc="5" dirty="0">
                <a:solidFill>
                  <a:srgbClr val="C00000"/>
                </a:solidFill>
                <a:latin typeface="Arial"/>
                <a:cs typeface="Arial"/>
              </a:rPr>
              <a:t>n</a:t>
            </a:r>
            <a:r>
              <a:rPr sz="2000" b="1" spc="-10" dirty="0">
                <a:solidFill>
                  <a:srgbClr val="C00000"/>
                </a:solidFill>
                <a:latin typeface="Arial"/>
                <a:cs typeface="Arial"/>
              </a:rPr>
              <a:t>a</a:t>
            </a:r>
            <a:r>
              <a:rPr sz="2000" b="1" spc="0" dirty="0">
                <a:solidFill>
                  <a:srgbClr val="C00000"/>
                </a:solidFill>
                <a:latin typeface="Arial"/>
                <a:cs typeface="Arial"/>
              </a:rPr>
              <a:t>t</a:t>
            </a:r>
            <a:r>
              <a:rPr sz="2000" b="1" spc="5" dirty="0">
                <a:solidFill>
                  <a:srgbClr val="C00000"/>
                </a:solidFill>
                <a:latin typeface="Arial"/>
                <a:cs typeface="Arial"/>
              </a:rPr>
              <a:t>ion</a:t>
            </a:r>
            <a:r>
              <a:rPr sz="2000" b="1" spc="-10" dirty="0">
                <a:solidFill>
                  <a:srgbClr val="C00000"/>
                </a:solidFill>
                <a:latin typeface="Arial"/>
                <a:cs typeface="Arial"/>
              </a:rPr>
              <a:t>a</a:t>
            </a:r>
            <a:r>
              <a:rPr sz="2000" b="1" spc="0" dirty="0">
                <a:solidFill>
                  <a:srgbClr val="C00000"/>
                </a:solidFill>
                <a:latin typeface="Arial"/>
                <a:cs typeface="Arial"/>
              </a:rPr>
              <a:t>l </a:t>
            </a:r>
            <a:r>
              <a:rPr sz="2000" b="1" spc="5" dirty="0">
                <a:solidFill>
                  <a:srgbClr val="C00000"/>
                </a:solidFill>
                <a:latin typeface="Arial"/>
                <a:cs typeface="Arial"/>
              </a:rPr>
              <a:t>uni</a:t>
            </a:r>
            <a:r>
              <a:rPr sz="2000" b="1" spc="-70" dirty="0">
                <a:solidFill>
                  <a:srgbClr val="C00000"/>
                </a:solidFill>
                <a:latin typeface="Arial"/>
                <a:cs typeface="Arial"/>
              </a:rPr>
              <a:t>v</a:t>
            </a:r>
            <a:r>
              <a:rPr sz="2000" b="1" spc="-10" dirty="0">
                <a:solidFill>
                  <a:srgbClr val="C00000"/>
                </a:solidFill>
                <a:latin typeface="Arial"/>
                <a:cs typeface="Arial"/>
              </a:rPr>
              <a:t>ers</a:t>
            </a:r>
            <a:r>
              <a:rPr sz="2000" b="1" spc="5" dirty="0">
                <a:solidFill>
                  <a:srgbClr val="C00000"/>
                </a:solidFill>
                <a:latin typeface="Arial"/>
                <a:cs typeface="Arial"/>
              </a:rPr>
              <a:t>i</a:t>
            </a:r>
            <a:r>
              <a:rPr sz="2000" b="1" spc="0" dirty="0">
                <a:solidFill>
                  <a:srgbClr val="C00000"/>
                </a:solidFill>
                <a:latin typeface="Arial"/>
                <a:cs typeface="Arial"/>
              </a:rPr>
              <a:t>t</a:t>
            </a:r>
            <a:r>
              <a:rPr sz="2000" b="1" spc="5" dirty="0">
                <a:solidFill>
                  <a:srgbClr val="C00000"/>
                </a:solidFill>
                <a:latin typeface="Arial"/>
                <a:cs typeface="Arial"/>
              </a:rPr>
              <a:t>i</a:t>
            </a:r>
            <a:r>
              <a:rPr sz="2000" b="1" spc="-10" dirty="0">
                <a:solidFill>
                  <a:srgbClr val="C00000"/>
                </a:solidFill>
                <a:latin typeface="Arial"/>
                <a:cs typeface="Arial"/>
              </a:rPr>
              <a:t>e</a:t>
            </a:r>
            <a:r>
              <a:rPr sz="2000" b="1" spc="0" dirty="0">
                <a:solidFill>
                  <a:srgbClr val="C00000"/>
                </a:solidFill>
                <a:latin typeface="Arial"/>
                <a:cs typeface="Arial"/>
              </a:rPr>
              <a:t>s</a:t>
            </a:r>
            <a:r>
              <a:rPr sz="2000" b="1" spc="5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000" b="1" spc="5" dirty="0">
                <a:solidFill>
                  <a:srgbClr val="C00000"/>
                </a:solidFill>
                <a:latin typeface="Arial"/>
                <a:cs typeface="Arial"/>
              </a:rPr>
              <a:t>i</a:t>
            </a:r>
            <a:r>
              <a:rPr sz="2000" b="1" spc="0" dirty="0">
                <a:solidFill>
                  <a:srgbClr val="C00000"/>
                </a:solidFill>
                <a:latin typeface="Arial"/>
                <a:cs typeface="Arial"/>
              </a:rPr>
              <a:t>s</a:t>
            </a:r>
            <a:r>
              <a:rPr sz="2000" b="1" spc="-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lang="ja-JP" altLang="en-US" sz="2000" b="1" dirty="0">
                <a:solidFill>
                  <a:srgbClr val="C00000"/>
                </a:solidFill>
                <a:latin typeface="Arial"/>
                <a:cs typeface="Arial"/>
              </a:rPr>
              <a:t>“</a:t>
            </a:r>
            <a:r>
              <a:rPr sz="2000" b="1" spc="0" dirty="0">
                <a:solidFill>
                  <a:srgbClr val="C00000"/>
                </a:solidFill>
                <a:latin typeface="Arial"/>
                <a:cs typeface="Arial"/>
              </a:rPr>
              <a:t>to</a:t>
            </a:r>
            <a:r>
              <a:rPr sz="2000" b="1" spc="1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000" b="1" spc="5" dirty="0">
                <a:solidFill>
                  <a:srgbClr val="C00000"/>
                </a:solidFill>
                <a:latin typeface="Arial"/>
                <a:cs typeface="Arial"/>
              </a:rPr>
              <a:t>buil</a:t>
            </a:r>
            <a:r>
              <a:rPr sz="2000" b="1" spc="0" dirty="0">
                <a:solidFill>
                  <a:srgbClr val="C00000"/>
                </a:solidFill>
                <a:latin typeface="Arial"/>
                <a:cs typeface="Arial"/>
              </a:rPr>
              <a:t>d</a:t>
            </a:r>
            <a:r>
              <a:rPr sz="2000" b="1" spc="-1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000" b="1" spc="0" dirty="0">
                <a:solidFill>
                  <a:srgbClr val="C00000"/>
                </a:solidFill>
                <a:latin typeface="Arial"/>
                <a:cs typeface="Arial"/>
              </a:rPr>
              <a:t>a</a:t>
            </a:r>
            <a:r>
              <a:rPr sz="2000" b="1" spc="-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C00000"/>
                </a:solidFill>
                <a:latin typeface="Arial"/>
                <a:cs typeface="Arial"/>
              </a:rPr>
              <a:t>s</a:t>
            </a:r>
            <a:r>
              <a:rPr sz="2000" b="1" spc="-30" dirty="0">
                <a:solidFill>
                  <a:srgbClr val="C00000"/>
                </a:solidFill>
                <a:latin typeface="Arial"/>
                <a:cs typeface="Arial"/>
              </a:rPr>
              <a:t>y</a:t>
            </a:r>
            <a:r>
              <a:rPr sz="2000" b="1" spc="-10" dirty="0">
                <a:solidFill>
                  <a:srgbClr val="C00000"/>
                </a:solidFill>
                <a:latin typeface="Arial"/>
                <a:cs typeface="Arial"/>
              </a:rPr>
              <a:t>s</a:t>
            </a:r>
            <a:r>
              <a:rPr sz="2000" b="1" spc="0" dirty="0">
                <a:solidFill>
                  <a:srgbClr val="C00000"/>
                </a:solidFill>
                <a:latin typeface="Arial"/>
                <a:cs typeface="Arial"/>
              </a:rPr>
              <a:t>t</a:t>
            </a:r>
            <a:r>
              <a:rPr sz="2000" b="1" spc="-10" dirty="0">
                <a:solidFill>
                  <a:srgbClr val="C00000"/>
                </a:solidFill>
                <a:latin typeface="Arial"/>
                <a:cs typeface="Arial"/>
              </a:rPr>
              <a:t>e</a:t>
            </a:r>
            <a:r>
              <a:rPr sz="2000" b="1" spc="0" dirty="0">
                <a:solidFill>
                  <a:srgbClr val="C00000"/>
                </a:solidFill>
                <a:latin typeface="Arial"/>
                <a:cs typeface="Arial"/>
              </a:rPr>
              <a:t>m</a:t>
            </a:r>
            <a:r>
              <a:rPr sz="2000" b="1" spc="1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000" b="1" spc="0" dirty="0">
                <a:solidFill>
                  <a:srgbClr val="C00000"/>
                </a:solidFill>
                <a:latin typeface="Arial"/>
                <a:cs typeface="Arial"/>
              </a:rPr>
              <a:t>to </a:t>
            </a:r>
            <a:r>
              <a:rPr sz="2000" b="1" spc="5" dirty="0">
                <a:solidFill>
                  <a:srgbClr val="C00000"/>
                </a:solidFill>
                <a:latin typeface="Arial"/>
                <a:cs typeface="Arial"/>
              </a:rPr>
              <a:t>p</a:t>
            </a:r>
            <a:r>
              <a:rPr sz="2000" b="1" spc="-10" dirty="0">
                <a:solidFill>
                  <a:srgbClr val="C00000"/>
                </a:solidFill>
                <a:latin typeface="Arial"/>
                <a:cs typeface="Arial"/>
              </a:rPr>
              <a:t>r</a:t>
            </a:r>
            <a:r>
              <a:rPr sz="2000" b="1" spc="5" dirty="0">
                <a:solidFill>
                  <a:srgbClr val="C00000"/>
                </a:solidFill>
                <a:latin typeface="Arial"/>
                <a:cs typeface="Arial"/>
              </a:rPr>
              <a:t>odu</a:t>
            </a:r>
            <a:r>
              <a:rPr sz="2000" b="1" spc="-10" dirty="0">
                <a:solidFill>
                  <a:srgbClr val="C00000"/>
                </a:solidFill>
                <a:latin typeface="Arial"/>
                <a:cs typeface="Arial"/>
              </a:rPr>
              <a:t>c</a:t>
            </a:r>
            <a:r>
              <a:rPr sz="2000" b="1" spc="0" dirty="0">
                <a:solidFill>
                  <a:srgbClr val="C00000"/>
                </a:solidFill>
                <a:latin typeface="Arial"/>
                <a:cs typeface="Arial"/>
              </a:rPr>
              <a:t>e</a:t>
            </a:r>
            <a:r>
              <a:rPr sz="2000" b="1" spc="-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000" b="1" spc="5" dirty="0">
                <a:solidFill>
                  <a:srgbClr val="C00000"/>
                </a:solidFill>
                <a:latin typeface="Arial"/>
                <a:cs typeface="Arial"/>
              </a:rPr>
              <a:t>hu</a:t>
            </a:r>
            <a:r>
              <a:rPr sz="2000" b="1" spc="-10" dirty="0">
                <a:solidFill>
                  <a:srgbClr val="C00000"/>
                </a:solidFill>
                <a:latin typeface="Arial"/>
                <a:cs typeface="Arial"/>
              </a:rPr>
              <a:t>ma</a:t>
            </a:r>
            <a:r>
              <a:rPr sz="2000" b="1" spc="0" dirty="0">
                <a:solidFill>
                  <a:srgbClr val="C00000"/>
                </a:solidFill>
                <a:latin typeface="Arial"/>
                <a:cs typeface="Arial"/>
              </a:rPr>
              <a:t>n</a:t>
            </a:r>
            <a:r>
              <a:rPr sz="2000" b="1" spc="1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C00000"/>
                </a:solidFill>
                <a:latin typeface="Arial"/>
                <a:cs typeface="Arial"/>
              </a:rPr>
              <a:t>res</a:t>
            </a:r>
            <a:r>
              <a:rPr sz="2000" b="1" spc="5" dirty="0">
                <a:solidFill>
                  <a:srgbClr val="C00000"/>
                </a:solidFill>
                <a:latin typeface="Arial"/>
                <a:cs typeface="Arial"/>
              </a:rPr>
              <a:t>ou</a:t>
            </a:r>
            <a:r>
              <a:rPr sz="2000" b="1" spc="-10" dirty="0">
                <a:solidFill>
                  <a:srgbClr val="C00000"/>
                </a:solidFill>
                <a:latin typeface="Arial"/>
                <a:cs typeface="Arial"/>
              </a:rPr>
              <a:t>rce</a:t>
            </a:r>
            <a:r>
              <a:rPr sz="2000" b="1" spc="0" dirty="0">
                <a:solidFill>
                  <a:srgbClr val="C00000"/>
                </a:solidFill>
                <a:latin typeface="Arial"/>
                <a:cs typeface="Arial"/>
              </a:rPr>
              <a:t>s</a:t>
            </a:r>
            <a:r>
              <a:rPr sz="2000" b="1" spc="-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000" b="1" spc="0" dirty="0">
                <a:solidFill>
                  <a:srgbClr val="C00000"/>
                </a:solidFill>
                <a:latin typeface="Arial"/>
                <a:cs typeface="Arial"/>
              </a:rPr>
              <a:t>t</a:t>
            </a:r>
            <a:r>
              <a:rPr sz="2000" b="1" spc="5" dirty="0">
                <a:solidFill>
                  <a:srgbClr val="C00000"/>
                </a:solidFill>
                <a:latin typeface="Arial"/>
                <a:cs typeface="Arial"/>
              </a:rPr>
              <a:t>h</a:t>
            </a:r>
            <a:r>
              <a:rPr sz="2000" b="1" spc="-10" dirty="0">
                <a:solidFill>
                  <a:srgbClr val="C00000"/>
                </a:solidFill>
                <a:latin typeface="Arial"/>
                <a:cs typeface="Arial"/>
              </a:rPr>
              <a:t>a</a:t>
            </a:r>
            <a:r>
              <a:rPr sz="2000" b="1" spc="0" dirty="0">
                <a:solidFill>
                  <a:srgbClr val="C00000"/>
                </a:solidFill>
                <a:latin typeface="Arial"/>
                <a:cs typeface="Arial"/>
              </a:rPr>
              <a:t>t</a:t>
            </a:r>
            <a:r>
              <a:rPr sz="2000" b="1" spc="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C00000"/>
                </a:solidFill>
                <a:latin typeface="Arial"/>
                <a:cs typeface="Arial"/>
              </a:rPr>
              <a:t>ma</a:t>
            </a:r>
            <a:r>
              <a:rPr sz="2000" b="1" spc="0" dirty="0">
                <a:solidFill>
                  <a:srgbClr val="C00000"/>
                </a:solidFill>
                <a:latin typeface="Arial"/>
                <a:cs typeface="Arial"/>
              </a:rPr>
              <a:t>t</a:t>
            </a:r>
            <a:r>
              <a:rPr sz="2000" b="1" spc="-10" dirty="0">
                <a:solidFill>
                  <a:srgbClr val="C00000"/>
                </a:solidFill>
                <a:latin typeface="Arial"/>
                <a:cs typeface="Arial"/>
              </a:rPr>
              <a:t>ch </a:t>
            </a:r>
            <a:r>
              <a:rPr sz="2000" b="1" spc="0" dirty="0">
                <a:solidFill>
                  <a:srgbClr val="C00000"/>
                </a:solidFill>
                <a:latin typeface="Arial"/>
                <a:cs typeface="Arial"/>
              </a:rPr>
              <a:t>t</a:t>
            </a:r>
            <a:r>
              <a:rPr sz="2000" b="1" spc="5" dirty="0">
                <a:solidFill>
                  <a:srgbClr val="C00000"/>
                </a:solidFill>
                <a:latin typeface="Arial"/>
                <a:cs typeface="Arial"/>
              </a:rPr>
              <a:t>h</a:t>
            </a:r>
            <a:r>
              <a:rPr sz="2000" b="1" spc="0" dirty="0">
                <a:solidFill>
                  <a:srgbClr val="C00000"/>
                </a:solidFill>
                <a:latin typeface="Arial"/>
                <a:cs typeface="Arial"/>
              </a:rPr>
              <a:t>e</a:t>
            </a:r>
            <a:r>
              <a:rPr sz="2000" b="1" spc="-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000" b="1" spc="5" dirty="0">
                <a:solidFill>
                  <a:srgbClr val="C00000"/>
                </a:solidFill>
                <a:latin typeface="Arial"/>
                <a:cs typeface="Arial"/>
              </a:rPr>
              <a:t>n</a:t>
            </a:r>
            <a:r>
              <a:rPr sz="2000" b="1" spc="-10" dirty="0">
                <a:solidFill>
                  <a:srgbClr val="C00000"/>
                </a:solidFill>
                <a:latin typeface="Arial"/>
                <a:cs typeface="Arial"/>
              </a:rPr>
              <a:t>ee</a:t>
            </a:r>
            <a:r>
              <a:rPr sz="2000" b="1" spc="5" dirty="0">
                <a:solidFill>
                  <a:srgbClr val="C00000"/>
                </a:solidFill>
                <a:latin typeface="Arial"/>
                <a:cs typeface="Arial"/>
              </a:rPr>
              <a:t>d</a:t>
            </a:r>
            <a:r>
              <a:rPr sz="2000" b="1" spc="0" dirty="0">
                <a:solidFill>
                  <a:srgbClr val="C00000"/>
                </a:solidFill>
                <a:latin typeface="Arial"/>
                <a:cs typeface="Arial"/>
              </a:rPr>
              <a:t>s</a:t>
            </a:r>
            <a:r>
              <a:rPr sz="2000" b="1" spc="-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000" b="1" spc="5" dirty="0">
                <a:solidFill>
                  <a:srgbClr val="C00000"/>
                </a:solidFill>
                <a:latin typeface="Arial"/>
                <a:cs typeface="Arial"/>
              </a:rPr>
              <a:t>o</a:t>
            </a:r>
            <a:r>
              <a:rPr sz="2000" b="1" spc="0" dirty="0">
                <a:solidFill>
                  <a:srgbClr val="C00000"/>
                </a:solidFill>
                <a:latin typeface="Arial"/>
                <a:cs typeface="Arial"/>
              </a:rPr>
              <a:t>f</a:t>
            </a:r>
            <a:r>
              <a:rPr sz="2000" b="1" spc="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C00000"/>
                </a:solidFill>
                <a:latin typeface="Arial"/>
                <a:cs typeface="Arial"/>
              </a:rPr>
              <a:t>s</a:t>
            </a:r>
            <a:r>
              <a:rPr sz="2000" b="1" spc="5" dirty="0">
                <a:solidFill>
                  <a:srgbClr val="C00000"/>
                </a:solidFill>
                <a:latin typeface="Arial"/>
                <a:cs typeface="Arial"/>
              </a:rPr>
              <a:t>o</a:t>
            </a:r>
            <a:r>
              <a:rPr sz="2000" b="1" spc="-10" dirty="0">
                <a:solidFill>
                  <a:srgbClr val="C00000"/>
                </a:solidFill>
                <a:latin typeface="Arial"/>
                <a:cs typeface="Arial"/>
              </a:rPr>
              <a:t>c</a:t>
            </a:r>
            <a:r>
              <a:rPr sz="2000" b="1" spc="5" dirty="0">
                <a:solidFill>
                  <a:srgbClr val="C00000"/>
                </a:solidFill>
                <a:latin typeface="Arial"/>
                <a:cs typeface="Arial"/>
              </a:rPr>
              <a:t>i</a:t>
            </a:r>
            <a:r>
              <a:rPr sz="2000" b="1" spc="-10" dirty="0">
                <a:solidFill>
                  <a:srgbClr val="C00000"/>
                </a:solidFill>
                <a:latin typeface="Arial"/>
                <a:cs typeface="Arial"/>
              </a:rPr>
              <a:t>e</a:t>
            </a:r>
            <a:r>
              <a:rPr sz="2000" b="1" spc="0" dirty="0">
                <a:solidFill>
                  <a:srgbClr val="C00000"/>
                </a:solidFill>
                <a:latin typeface="Arial"/>
                <a:cs typeface="Arial"/>
              </a:rPr>
              <a:t>ty</a:t>
            </a:r>
            <a:r>
              <a:rPr sz="2000" b="1" spc="-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000" b="1" spc="5" dirty="0">
                <a:solidFill>
                  <a:srgbClr val="C00000"/>
                </a:solidFill>
                <a:latin typeface="Arial"/>
                <a:cs typeface="Arial"/>
              </a:rPr>
              <a:t>b</a:t>
            </a:r>
            <a:r>
              <a:rPr sz="2000" b="1" spc="0" dirty="0">
                <a:solidFill>
                  <a:srgbClr val="C00000"/>
                </a:solidFill>
                <a:latin typeface="Arial"/>
                <a:cs typeface="Arial"/>
              </a:rPr>
              <a:t>y</a:t>
            </a:r>
            <a:r>
              <a:rPr sz="2000" b="1" spc="-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000" b="1" spc="5" dirty="0">
                <a:solidFill>
                  <a:srgbClr val="C00000"/>
                </a:solidFill>
                <a:latin typeface="Arial"/>
                <a:cs typeface="Arial"/>
              </a:rPr>
              <a:t>g</a:t>
            </a:r>
            <a:r>
              <a:rPr sz="2000" b="1" spc="-10" dirty="0">
                <a:solidFill>
                  <a:srgbClr val="C00000"/>
                </a:solidFill>
                <a:latin typeface="Arial"/>
                <a:cs typeface="Arial"/>
              </a:rPr>
              <a:t>ras</a:t>
            </a:r>
            <a:r>
              <a:rPr sz="2000" b="1" spc="5" dirty="0">
                <a:solidFill>
                  <a:srgbClr val="C00000"/>
                </a:solidFill>
                <a:latin typeface="Arial"/>
                <a:cs typeface="Arial"/>
              </a:rPr>
              <a:t>pin</a:t>
            </a:r>
            <a:r>
              <a:rPr sz="2000" b="1" spc="0" dirty="0">
                <a:solidFill>
                  <a:srgbClr val="C00000"/>
                </a:solidFill>
                <a:latin typeface="Arial"/>
                <a:cs typeface="Arial"/>
              </a:rPr>
              <a:t>g </a:t>
            </a:r>
            <a:r>
              <a:rPr sz="2000" b="1" spc="-10" dirty="0">
                <a:solidFill>
                  <a:srgbClr val="C00000"/>
                </a:solidFill>
                <a:latin typeface="Arial"/>
                <a:cs typeface="Arial"/>
              </a:rPr>
              <a:t>acc</a:t>
            </a:r>
            <a:r>
              <a:rPr sz="2000" b="1" spc="5" dirty="0">
                <a:solidFill>
                  <a:srgbClr val="C00000"/>
                </a:solidFill>
                <a:latin typeface="Arial"/>
                <a:cs typeface="Arial"/>
              </a:rPr>
              <a:t>u</a:t>
            </a:r>
            <a:r>
              <a:rPr sz="2000" b="1" spc="-10" dirty="0">
                <a:solidFill>
                  <a:srgbClr val="C00000"/>
                </a:solidFill>
                <a:latin typeface="Arial"/>
                <a:cs typeface="Arial"/>
              </a:rPr>
              <a:t>ra</a:t>
            </a:r>
            <a:r>
              <a:rPr sz="2000" b="1" spc="0" dirty="0">
                <a:solidFill>
                  <a:srgbClr val="C00000"/>
                </a:solidFill>
                <a:latin typeface="Arial"/>
                <a:cs typeface="Arial"/>
              </a:rPr>
              <a:t>t</a:t>
            </a:r>
            <a:r>
              <a:rPr sz="2000" b="1" spc="-10" dirty="0">
                <a:solidFill>
                  <a:srgbClr val="C00000"/>
                </a:solidFill>
                <a:latin typeface="Arial"/>
                <a:cs typeface="Arial"/>
              </a:rPr>
              <a:t>e</a:t>
            </a:r>
            <a:r>
              <a:rPr sz="2000" b="1" spc="5" dirty="0">
                <a:solidFill>
                  <a:srgbClr val="C00000"/>
                </a:solidFill>
                <a:latin typeface="Arial"/>
                <a:cs typeface="Arial"/>
              </a:rPr>
              <a:t>l</a:t>
            </a:r>
            <a:r>
              <a:rPr sz="2000" b="1" spc="0" dirty="0">
                <a:solidFill>
                  <a:srgbClr val="C00000"/>
                </a:solidFill>
                <a:latin typeface="Arial"/>
                <a:cs typeface="Arial"/>
              </a:rPr>
              <a:t>y</a:t>
            </a:r>
            <a:r>
              <a:rPr sz="2000" b="1" spc="1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C00000"/>
                </a:solidFill>
                <a:latin typeface="Arial"/>
                <a:cs typeface="Arial"/>
              </a:rPr>
              <a:t>c</a:t>
            </a:r>
            <a:r>
              <a:rPr sz="2000" b="1" spc="5" dirty="0">
                <a:solidFill>
                  <a:srgbClr val="C00000"/>
                </a:solidFill>
                <a:latin typeface="Arial"/>
                <a:cs typeface="Arial"/>
              </a:rPr>
              <a:t>h</a:t>
            </a:r>
            <a:r>
              <a:rPr sz="2000" b="1" spc="-10" dirty="0">
                <a:solidFill>
                  <a:srgbClr val="C00000"/>
                </a:solidFill>
                <a:latin typeface="Arial"/>
                <a:cs typeface="Arial"/>
              </a:rPr>
              <a:t>a</a:t>
            </a:r>
            <a:r>
              <a:rPr sz="2000" b="1" spc="5" dirty="0">
                <a:solidFill>
                  <a:srgbClr val="C00000"/>
                </a:solidFill>
                <a:latin typeface="Arial"/>
                <a:cs typeface="Arial"/>
              </a:rPr>
              <a:t>ng</a:t>
            </a:r>
            <a:r>
              <a:rPr sz="2000" b="1" spc="-10" dirty="0">
                <a:solidFill>
                  <a:srgbClr val="C00000"/>
                </a:solidFill>
                <a:latin typeface="Arial"/>
                <a:cs typeface="Arial"/>
              </a:rPr>
              <a:t>e</a:t>
            </a:r>
            <a:r>
              <a:rPr sz="2000" b="1" spc="0" dirty="0">
                <a:solidFill>
                  <a:srgbClr val="C00000"/>
                </a:solidFill>
                <a:latin typeface="Arial"/>
                <a:cs typeface="Arial"/>
              </a:rPr>
              <a:t>s</a:t>
            </a:r>
            <a:r>
              <a:rPr sz="2000" b="1" spc="-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000" b="1" spc="5" dirty="0">
                <a:solidFill>
                  <a:srgbClr val="C00000"/>
                </a:solidFill>
                <a:latin typeface="Arial"/>
                <a:cs typeface="Arial"/>
              </a:rPr>
              <a:t>i</a:t>
            </a:r>
            <a:r>
              <a:rPr sz="2000" b="1" spc="0" dirty="0">
                <a:solidFill>
                  <a:srgbClr val="C00000"/>
                </a:solidFill>
                <a:latin typeface="Arial"/>
                <a:cs typeface="Arial"/>
              </a:rPr>
              <a:t>n</a:t>
            </a:r>
            <a:r>
              <a:rPr sz="2000" b="1" spc="-1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000" b="1" spc="5" dirty="0">
                <a:solidFill>
                  <a:srgbClr val="C00000"/>
                </a:solidFill>
                <a:latin typeface="Arial"/>
                <a:cs typeface="Arial"/>
              </a:rPr>
              <a:t>indu</a:t>
            </a:r>
            <a:r>
              <a:rPr sz="2000" b="1" spc="-10" dirty="0">
                <a:solidFill>
                  <a:srgbClr val="C00000"/>
                </a:solidFill>
                <a:latin typeface="Arial"/>
                <a:cs typeface="Arial"/>
              </a:rPr>
              <a:t>s</a:t>
            </a:r>
            <a:r>
              <a:rPr sz="2000" b="1" spc="0" dirty="0">
                <a:solidFill>
                  <a:srgbClr val="C00000"/>
                </a:solidFill>
                <a:latin typeface="Arial"/>
                <a:cs typeface="Arial"/>
              </a:rPr>
              <a:t>t</a:t>
            </a:r>
            <a:r>
              <a:rPr sz="2000" b="1" spc="-10" dirty="0">
                <a:solidFill>
                  <a:srgbClr val="C00000"/>
                </a:solidFill>
                <a:latin typeface="Arial"/>
                <a:cs typeface="Arial"/>
              </a:rPr>
              <a:t>r</a:t>
            </a:r>
            <a:r>
              <a:rPr sz="2000" b="1" spc="5" dirty="0">
                <a:solidFill>
                  <a:srgbClr val="C00000"/>
                </a:solidFill>
                <a:latin typeface="Arial"/>
                <a:cs typeface="Arial"/>
              </a:rPr>
              <a:t>i</a:t>
            </a:r>
            <a:r>
              <a:rPr sz="2000" b="1" spc="-10" dirty="0">
                <a:solidFill>
                  <a:srgbClr val="C00000"/>
                </a:solidFill>
                <a:latin typeface="Arial"/>
                <a:cs typeface="Arial"/>
              </a:rPr>
              <a:t>al s</a:t>
            </a:r>
            <a:r>
              <a:rPr sz="2000" b="1" spc="0" dirty="0">
                <a:solidFill>
                  <a:srgbClr val="C00000"/>
                </a:solidFill>
                <a:latin typeface="Arial"/>
                <a:cs typeface="Arial"/>
              </a:rPr>
              <a:t>t</a:t>
            </a:r>
            <a:r>
              <a:rPr sz="2000" b="1" spc="-10" dirty="0">
                <a:solidFill>
                  <a:srgbClr val="C00000"/>
                </a:solidFill>
                <a:latin typeface="Arial"/>
                <a:cs typeface="Arial"/>
              </a:rPr>
              <a:t>r</a:t>
            </a:r>
            <a:r>
              <a:rPr sz="2000" b="1" spc="5" dirty="0">
                <a:solidFill>
                  <a:srgbClr val="C00000"/>
                </a:solidFill>
                <a:latin typeface="Arial"/>
                <a:cs typeface="Arial"/>
              </a:rPr>
              <a:t>u</a:t>
            </a:r>
            <a:r>
              <a:rPr sz="2000" b="1" spc="-10" dirty="0">
                <a:solidFill>
                  <a:srgbClr val="C00000"/>
                </a:solidFill>
                <a:latin typeface="Arial"/>
                <a:cs typeface="Arial"/>
              </a:rPr>
              <a:t>c</a:t>
            </a:r>
            <a:r>
              <a:rPr sz="2000" b="1" spc="0" dirty="0">
                <a:solidFill>
                  <a:srgbClr val="C00000"/>
                </a:solidFill>
                <a:latin typeface="Arial"/>
                <a:cs typeface="Arial"/>
              </a:rPr>
              <a:t>t</a:t>
            </a:r>
            <a:r>
              <a:rPr sz="2000" b="1" spc="5" dirty="0">
                <a:solidFill>
                  <a:srgbClr val="C00000"/>
                </a:solidFill>
                <a:latin typeface="Arial"/>
                <a:cs typeface="Arial"/>
              </a:rPr>
              <a:t>u</a:t>
            </a:r>
            <a:r>
              <a:rPr sz="2000" b="1" spc="-10" dirty="0">
                <a:solidFill>
                  <a:srgbClr val="C00000"/>
                </a:solidFill>
                <a:latin typeface="Arial"/>
                <a:cs typeface="Arial"/>
              </a:rPr>
              <a:t>r</a:t>
            </a:r>
            <a:r>
              <a:rPr sz="2000" b="1" spc="0" dirty="0">
                <a:solidFill>
                  <a:srgbClr val="C00000"/>
                </a:solidFill>
                <a:latin typeface="Arial"/>
                <a:cs typeface="Arial"/>
              </a:rPr>
              <a:t>e</a:t>
            </a:r>
            <a:r>
              <a:rPr sz="2000" b="1" spc="-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C00000"/>
                </a:solidFill>
                <a:latin typeface="Arial"/>
                <a:cs typeface="Arial"/>
              </a:rPr>
              <a:t>a</a:t>
            </a:r>
            <a:r>
              <a:rPr sz="2000" b="1" spc="5" dirty="0">
                <a:solidFill>
                  <a:srgbClr val="C00000"/>
                </a:solidFill>
                <a:latin typeface="Arial"/>
                <a:cs typeface="Arial"/>
              </a:rPr>
              <a:t>n</a:t>
            </a:r>
            <a:r>
              <a:rPr sz="2000" b="1" spc="0" dirty="0">
                <a:solidFill>
                  <a:srgbClr val="C00000"/>
                </a:solidFill>
                <a:latin typeface="Arial"/>
                <a:cs typeface="Arial"/>
              </a:rPr>
              <a:t>d</a:t>
            </a:r>
            <a:r>
              <a:rPr sz="2000" b="1" spc="1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C00000"/>
                </a:solidFill>
                <a:latin typeface="Arial"/>
                <a:cs typeface="Arial"/>
              </a:rPr>
              <a:t>em</a:t>
            </a:r>
            <a:r>
              <a:rPr sz="2000" b="1" spc="5" dirty="0">
                <a:solidFill>
                  <a:srgbClr val="C00000"/>
                </a:solidFill>
                <a:latin typeface="Arial"/>
                <a:cs typeface="Arial"/>
              </a:rPr>
              <a:t>plo</a:t>
            </a:r>
            <a:r>
              <a:rPr sz="2000" b="1" spc="-30" dirty="0">
                <a:solidFill>
                  <a:srgbClr val="C00000"/>
                </a:solidFill>
                <a:latin typeface="Arial"/>
                <a:cs typeface="Arial"/>
              </a:rPr>
              <a:t>y</a:t>
            </a:r>
            <a:r>
              <a:rPr sz="2000" b="1" spc="-10" dirty="0">
                <a:solidFill>
                  <a:srgbClr val="C00000"/>
                </a:solidFill>
                <a:latin typeface="Arial"/>
                <a:cs typeface="Arial"/>
              </a:rPr>
              <a:t>me</a:t>
            </a:r>
            <a:r>
              <a:rPr sz="2000" b="1" spc="5" dirty="0">
                <a:solidFill>
                  <a:srgbClr val="C00000"/>
                </a:solidFill>
                <a:latin typeface="Arial"/>
                <a:cs typeface="Arial"/>
              </a:rPr>
              <a:t>n</a:t>
            </a:r>
            <a:r>
              <a:rPr sz="2000" b="1" spc="0" dirty="0">
                <a:solidFill>
                  <a:srgbClr val="C00000"/>
                </a:solidFill>
                <a:latin typeface="Arial"/>
                <a:cs typeface="Arial"/>
              </a:rPr>
              <a:t>t</a:t>
            </a:r>
            <a:r>
              <a:rPr sz="2000" b="1" spc="2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000" b="1" spc="5" dirty="0">
                <a:solidFill>
                  <a:srgbClr val="C00000"/>
                </a:solidFill>
                <a:latin typeface="Arial"/>
                <a:cs typeface="Arial"/>
              </a:rPr>
              <a:t>n</a:t>
            </a:r>
            <a:r>
              <a:rPr sz="2000" b="1" spc="-10" dirty="0">
                <a:solidFill>
                  <a:srgbClr val="C00000"/>
                </a:solidFill>
                <a:latin typeface="Arial"/>
                <a:cs typeface="Arial"/>
              </a:rPr>
              <a:t>ee</a:t>
            </a:r>
            <a:r>
              <a:rPr sz="2000" b="1" spc="5" dirty="0">
                <a:solidFill>
                  <a:srgbClr val="C00000"/>
                </a:solidFill>
                <a:latin typeface="Arial"/>
                <a:cs typeface="Arial"/>
              </a:rPr>
              <a:t>d</a:t>
            </a:r>
            <a:r>
              <a:rPr sz="2000" b="1" spc="-10" dirty="0">
                <a:solidFill>
                  <a:srgbClr val="C00000"/>
                </a:solidFill>
                <a:latin typeface="Arial"/>
                <a:cs typeface="Arial"/>
              </a:rPr>
              <a:t>s</a:t>
            </a:r>
            <a:r>
              <a:rPr sz="2000" b="1" spc="5" dirty="0">
                <a:solidFill>
                  <a:srgbClr val="C00000"/>
                </a:solidFill>
                <a:latin typeface="Arial"/>
                <a:cs typeface="Arial"/>
              </a:rPr>
              <a:t>.”</a:t>
            </a:r>
            <a:endParaRPr lang="fa-IR" sz="2000" b="1" spc="5" dirty="0">
              <a:solidFill>
                <a:srgbClr val="C00000"/>
              </a:solidFill>
              <a:latin typeface="Arial"/>
              <a:cs typeface="Arial"/>
            </a:endParaRPr>
          </a:p>
          <a:p>
            <a:pPr marL="12700" marR="12700" algn="ctr" rtl="1">
              <a:lnSpc>
                <a:spcPts val="4800"/>
              </a:lnSpc>
              <a:spcAft>
                <a:spcPts val="600"/>
              </a:spcAft>
              <a:tabLst>
                <a:tab pos="469265" algn="l"/>
              </a:tabLst>
            </a:pPr>
            <a:r>
              <a:rPr lang="fa-IR" sz="3200" b="1" spc="5" dirty="0">
                <a:latin typeface="Arial"/>
                <a:cs typeface="2  Nazanin" pitchFamily="2" charset="-78"/>
              </a:rPr>
              <a:t>نقش مهم دانشگاه دولتی: ساخت سیستمی برای پرورش منابع انسانی که بتواند  از طریق درک دقیق تغییرات در ساختار صنعت و وضعیت اشتغال،</a:t>
            </a:r>
            <a:r>
              <a:rPr lang="fa-IR" altLang="ja-JP" sz="3200" b="1" spc="5" dirty="0">
                <a:latin typeface="Arial"/>
                <a:cs typeface="2  Nazanin" pitchFamily="2" charset="-78"/>
              </a:rPr>
              <a:t> با نیازهای جامعه </a:t>
            </a:r>
            <a:r>
              <a:rPr lang="fa-IR" sz="3200" b="1" spc="5" dirty="0">
                <a:latin typeface="Arial"/>
                <a:cs typeface="2  Nazanin" pitchFamily="2" charset="-78"/>
              </a:rPr>
              <a:t> تطبیق پیدا کند</a:t>
            </a:r>
            <a:endParaRPr sz="3200" b="1" dirty="0">
              <a:latin typeface="Arial"/>
              <a:cs typeface="2  Nazanin" pitchFamily="2" charset="-78"/>
            </a:endParaRPr>
          </a:p>
          <a:p>
            <a:pPr marL="12700" marR="520065" algn="ctr">
              <a:lnSpc>
                <a:spcPts val="3840"/>
              </a:lnSpc>
              <a:spcAft>
                <a:spcPts val="600"/>
              </a:spcAft>
              <a:tabLst>
                <a:tab pos="469265" algn="l"/>
                <a:tab pos="3054985" algn="l"/>
              </a:tabLst>
            </a:pPr>
            <a:r>
              <a:rPr sz="2000" b="1" spc="-5" dirty="0">
                <a:solidFill>
                  <a:srgbClr val="C00000"/>
                </a:solidFill>
                <a:latin typeface="Arial"/>
                <a:cs typeface="Arial"/>
              </a:rPr>
              <a:t>E</a:t>
            </a:r>
            <a:r>
              <a:rPr sz="2000" b="1" spc="-10" dirty="0">
                <a:solidFill>
                  <a:srgbClr val="C00000"/>
                </a:solidFill>
                <a:latin typeface="Arial"/>
                <a:cs typeface="Arial"/>
              </a:rPr>
              <a:t>m</a:t>
            </a:r>
            <a:r>
              <a:rPr sz="2000" b="1" spc="5" dirty="0">
                <a:solidFill>
                  <a:srgbClr val="C00000"/>
                </a:solidFill>
                <a:latin typeface="Arial"/>
                <a:cs typeface="Arial"/>
              </a:rPr>
              <a:t>ph</a:t>
            </a:r>
            <a:r>
              <a:rPr sz="2000" b="1" spc="-10" dirty="0">
                <a:solidFill>
                  <a:srgbClr val="C00000"/>
                </a:solidFill>
                <a:latin typeface="Arial"/>
                <a:cs typeface="Arial"/>
              </a:rPr>
              <a:t>as</a:t>
            </a:r>
            <a:r>
              <a:rPr sz="2000" b="1" spc="5" dirty="0">
                <a:solidFill>
                  <a:srgbClr val="C00000"/>
                </a:solidFill>
                <a:latin typeface="Arial"/>
                <a:cs typeface="Arial"/>
              </a:rPr>
              <a:t>i</a:t>
            </a:r>
            <a:r>
              <a:rPr sz="2000" b="1" spc="0" dirty="0">
                <a:solidFill>
                  <a:srgbClr val="C00000"/>
                </a:solidFill>
                <a:latin typeface="Arial"/>
                <a:cs typeface="Arial"/>
              </a:rPr>
              <a:t>s</a:t>
            </a:r>
            <a:r>
              <a:rPr sz="2000" b="1" spc="-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000" b="1" spc="5" dirty="0">
                <a:solidFill>
                  <a:srgbClr val="C00000"/>
                </a:solidFill>
                <a:latin typeface="Arial"/>
                <a:cs typeface="Arial"/>
              </a:rPr>
              <a:t>o</a:t>
            </a:r>
            <a:r>
              <a:rPr sz="2000" b="1" spc="0" dirty="0">
                <a:solidFill>
                  <a:srgbClr val="C00000"/>
                </a:solidFill>
                <a:latin typeface="Arial"/>
                <a:cs typeface="Arial"/>
              </a:rPr>
              <a:t>n</a:t>
            </a:r>
            <a:r>
              <a:rPr lang="fa-IR" altLang="ja-JP" sz="2000" b="1" spc="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000" b="1" spc="5" dirty="0">
                <a:solidFill>
                  <a:srgbClr val="C00000"/>
                </a:solidFill>
                <a:latin typeface="Arial"/>
                <a:cs typeface="Arial"/>
              </a:rPr>
              <a:t>p</a:t>
            </a:r>
            <a:r>
              <a:rPr sz="2000" b="1" spc="-10" dirty="0">
                <a:solidFill>
                  <a:srgbClr val="C00000"/>
                </a:solidFill>
                <a:latin typeface="Arial"/>
                <a:cs typeface="Arial"/>
              </a:rPr>
              <a:t>rac</a:t>
            </a:r>
            <a:r>
              <a:rPr sz="2000" b="1" spc="0" dirty="0">
                <a:solidFill>
                  <a:srgbClr val="C00000"/>
                </a:solidFill>
                <a:latin typeface="Arial"/>
                <a:cs typeface="Arial"/>
              </a:rPr>
              <a:t>t</a:t>
            </a:r>
            <a:r>
              <a:rPr sz="2000" b="1" spc="5" dirty="0">
                <a:solidFill>
                  <a:srgbClr val="C00000"/>
                </a:solidFill>
                <a:latin typeface="Arial"/>
                <a:cs typeface="Arial"/>
              </a:rPr>
              <a:t>i</a:t>
            </a:r>
            <a:r>
              <a:rPr sz="2000" b="1" spc="-10" dirty="0">
                <a:solidFill>
                  <a:srgbClr val="C00000"/>
                </a:solidFill>
                <a:latin typeface="Arial"/>
                <a:cs typeface="Arial"/>
              </a:rPr>
              <a:t>ca</a:t>
            </a:r>
            <a:r>
              <a:rPr sz="2000" b="1" spc="0" dirty="0">
                <a:solidFill>
                  <a:srgbClr val="C00000"/>
                </a:solidFill>
                <a:latin typeface="Arial"/>
                <a:cs typeface="Arial"/>
              </a:rPr>
              <a:t>l</a:t>
            </a:r>
            <a:r>
              <a:rPr sz="2000" b="1" spc="1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C00000"/>
                </a:solidFill>
                <a:latin typeface="Arial"/>
                <a:cs typeface="Arial"/>
              </a:rPr>
              <a:t>sc</a:t>
            </a:r>
            <a:r>
              <a:rPr sz="2000" b="1" spc="5" dirty="0">
                <a:solidFill>
                  <a:srgbClr val="C00000"/>
                </a:solidFill>
                <a:latin typeface="Arial"/>
                <a:cs typeface="Arial"/>
              </a:rPr>
              <a:t>i</a:t>
            </a:r>
            <a:r>
              <a:rPr sz="2000" b="1" spc="-10" dirty="0">
                <a:solidFill>
                  <a:srgbClr val="C00000"/>
                </a:solidFill>
                <a:latin typeface="Arial"/>
                <a:cs typeface="Arial"/>
              </a:rPr>
              <a:t>e</a:t>
            </a:r>
            <a:r>
              <a:rPr sz="2000" b="1" spc="5" dirty="0">
                <a:solidFill>
                  <a:srgbClr val="C00000"/>
                </a:solidFill>
                <a:latin typeface="Arial"/>
                <a:cs typeface="Arial"/>
              </a:rPr>
              <a:t>n</a:t>
            </a:r>
            <a:r>
              <a:rPr sz="2000" b="1" spc="-10" dirty="0">
                <a:solidFill>
                  <a:srgbClr val="C00000"/>
                </a:solidFill>
                <a:latin typeface="Arial"/>
                <a:cs typeface="Arial"/>
              </a:rPr>
              <a:t>ce</a:t>
            </a:r>
            <a:r>
              <a:rPr sz="2000" b="1" spc="0" dirty="0">
                <a:solidFill>
                  <a:srgbClr val="C00000"/>
                </a:solidFill>
                <a:latin typeface="Arial"/>
                <a:cs typeface="Arial"/>
              </a:rPr>
              <a:t>s</a:t>
            </a:r>
            <a:r>
              <a:rPr lang="en-US" altLang="ja-JP" sz="2000" b="1" spc="0" dirty="0">
                <a:solidFill>
                  <a:srgbClr val="C00000"/>
                </a:solidFill>
                <a:latin typeface="Arial"/>
                <a:cs typeface="Arial"/>
              </a:rPr>
              <a:t> and vocational education</a:t>
            </a:r>
            <a:endParaRPr lang="fa-IR" altLang="ja-JP" sz="2000" b="1" spc="0" dirty="0">
              <a:solidFill>
                <a:srgbClr val="C00000"/>
              </a:solidFill>
              <a:latin typeface="Arial"/>
              <a:cs typeface="Arial"/>
            </a:endParaRPr>
          </a:p>
          <a:p>
            <a:pPr marL="12700" marR="520065" algn="ctr" rtl="1">
              <a:lnSpc>
                <a:spcPts val="3840"/>
              </a:lnSpc>
              <a:spcAft>
                <a:spcPts val="600"/>
              </a:spcAft>
              <a:tabLst>
                <a:tab pos="469265" algn="l"/>
                <a:tab pos="3054985" algn="l"/>
              </a:tabLst>
            </a:pPr>
            <a:r>
              <a:rPr lang="fa-IR" altLang="ja-JP" sz="3200" b="1" spc="5" dirty="0">
                <a:latin typeface="Arial"/>
                <a:cs typeface="2  Nazanin" pitchFamily="2" charset="-78"/>
              </a:rPr>
              <a:t>تاکید بر دانش کاربردی و آموزش حرفه‌ایی</a:t>
            </a:r>
          </a:p>
        </p:txBody>
      </p:sp>
      <p:sp>
        <p:nvSpPr>
          <p:cNvPr id="5" name="正方形/長方形 4"/>
          <p:cNvSpPr/>
          <p:nvPr/>
        </p:nvSpPr>
        <p:spPr>
          <a:xfrm>
            <a:off x="762000" y="6278880"/>
            <a:ext cx="7924800" cy="425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300"/>
              </a:lnSpc>
              <a:spcBef>
                <a:spcPts val="20"/>
              </a:spcBef>
            </a:pPr>
            <a:r>
              <a:rPr lang="en-US" altLang="ja-JP" dirty="0"/>
              <a:t>http://www.japantimes.co.jp/opinion/2015/06/30/editorials/abes-ill-conceived-university-policy/#.WJ8QSoVOKow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altLang="ja-JP" smtClean="0"/>
              <a:t>16</a:t>
            </a:fld>
            <a:endParaRPr lang="ja-JP" alt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3313191"/>
              </p:ext>
            </p:extLst>
          </p:nvPr>
        </p:nvGraphicFramePr>
        <p:xfrm>
          <a:off x="628650" y="1825625"/>
          <a:ext cx="8219255" cy="46287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3851">
                  <a:extLst>
                    <a:ext uri="{9D8B030D-6E8A-4147-A177-3AD203B41FA5}">
                      <a16:colId xmlns:a16="http://schemas.microsoft.com/office/drawing/2014/main" xmlns="" val="4124142601"/>
                    </a:ext>
                  </a:extLst>
                </a:gridCol>
                <a:gridCol w="1643851">
                  <a:extLst>
                    <a:ext uri="{9D8B030D-6E8A-4147-A177-3AD203B41FA5}">
                      <a16:colId xmlns:a16="http://schemas.microsoft.com/office/drawing/2014/main" xmlns="" val="1217712155"/>
                    </a:ext>
                  </a:extLst>
                </a:gridCol>
                <a:gridCol w="1643851">
                  <a:extLst>
                    <a:ext uri="{9D8B030D-6E8A-4147-A177-3AD203B41FA5}">
                      <a16:colId xmlns:a16="http://schemas.microsoft.com/office/drawing/2014/main" xmlns="" val="469899995"/>
                    </a:ext>
                  </a:extLst>
                </a:gridCol>
                <a:gridCol w="1643851">
                  <a:extLst>
                    <a:ext uri="{9D8B030D-6E8A-4147-A177-3AD203B41FA5}">
                      <a16:colId xmlns:a16="http://schemas.microsoft.com/office/drawing/2014/main" xmlns="" val="3565681895"/>
                    </a:ext>
                  </a:extLst>
                </a:gridCol>
                <a:gridCol w="1643851">
                  <a:extLst>
                    <a:ext uri="{9D8B030D-6E8A-4147-A177-3AD203B41FA5}">
                      <a16:colId xmlns:a16="http://schemas.microsoft.com/office/drawing/2014/main" xmlns="" val="509226589"/>
                    </a:ext>
                  </a:extLst>
                </a:gridCol>
              </a:tblGrid>
              <a:tr h="1002096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Type of university</a:t>
                      </a:r>
                      <a:endParaRPr kumimoji="1" lang="ja-JP" alt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Government</a:t>
                      </a:r>
                      <a:endParaRPr kumimoji="1" lang="ja-JP" alt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Payam</a:t>
                      </a:r>
                      <a:r>
                        <a:rPr kumimoji="1" lang="en-US" altLang="ja-JP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-e</a:t>
                      </a:r>
                      <a:r>
                        <a:rPr kumimoji="1" lang="en-US" altLang="ja-JP" sz="2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Noor</a:t>
                      </a:r>
                      <a:endParaRPr kumimoji="1" lang="ja-JP" alt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Islamic</a:t>
                      </a:r>
                      <a:r>
                        <a:rPr kumimoji="1" lang="en-US" altLang="ja-JP" sz="2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Azad</a:t>
                      </a:r>
                      <a:endParaRPr kumimoji="1" lang="ja-JP" alt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Non</a:t>
                      </a:r>
                      <a:r>
                        <a:rPr kumimoji="1" lang="en-US" altLang="ja-JP" sz="2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profit</a:t>
                      </a:r>
                      <a:endParaRPr kumimoji="1" lang="ja-JP" alt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72481349"/>
                  </a:ext>
                </a:extLst>
              </a:tr>
              <a:tr h="906658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1982</a:t>
                      </a:r>
                      <a:endParaRPr kumimoji="1" lang="ja-JP" altLang="en-US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4000" marR="14400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99.8%</a:t>
                      </a:r>
                      <a:endParaRPr kumimoji="1" lang="ja-JP" altLang="en-US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4000" marR="14400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kumimoji="1" lang="ja-JP" altLang="en-US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4000" marR="14400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kumimoji="1" lang="ja-JP" altLang="en-US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4000" marR="14400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0.2%</a:t>
                      </a:r>
                      <a:endParaRPr kumimoji="1" lang="ja-JP" altLang="en-US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4000" marR="144000"/>
                </a:tc>
                <a:extLst>
                  <a:ext uri="{0D108BD9-81ED-4DB2-BD59-A6C34878D82A}">
                    <a16:rowId xmlns:a16="http://schemas.microsoft.com/office/drawing/2014/main" xmlns="" val="392661943"/>
                  </a:ext>
                </a:extLst>
              </a:tr>
              <a:tr h="906658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1992</a:t>
                      </a:r>
                      <a:endParaRPr kumimoji="1" lang="ja-JP" altLang="en-US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4000" marR="14400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45.7%</a:t>
                      </a:r>
                      <a:endParaRPr kumimoji="1" lang="ja-JP" altLang="en-US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4000" marR="14400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8.9%</a:t>
                      </a:r>
                      <a:endParaRPr kumimoji="1" lang="ja-JP" altLang="en-US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4000" marR="14400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45.2%</a:t>
                      </a:r>
                      <a:endParaRPr kumimoji="1" lang="ja-JP" altLang="en-US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4000" marR="14400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0.2%</a:t>
                      </a:r>
                      <a:endParaRPr kumimoji="1" lang="ja-JP" altLang="en-US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4000" marR="144000"/>
                </a:tc>
                <a:extLst>
                  <a:ext uri="{0D108BD9-81ED-4DB2-BD59-A6C34878D82A}">
                    <a16:rowId xmlns:a16="http://schemas.microsoft.com/office/drawing/2014/main" xmlns="" val="588003147"/>
                  </a:ext>
                </a:extLst>
              </a:tr>
              <a:tr h="906658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2002</a:t>
                      </a:r>
                      <a:endParaRPr kumimoji="1" lang="ja-JP" altLang="en-US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4000" marR="14400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33%</a:t>
                      </a:r>
                      <a:endParaRPr kumimoji="1" lang="ja-JP" altLang="en-US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4000" marR="14400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12.5%</a:t>
                      </a:r>
                      <a:endParaRPr kumimoji="1" lang="ja-JP" altLang="en-US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4000" marR="14400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52.8%</a:t>
                      </a:r>
                      <a:endParaRPr kumimoji="1" lang="ja-JP" altLang="en-US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4000" marR="14400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1.7%</a:t>
                      </a:r>
                      <a:endParaRPr kumimoji="1" lang="ja-JP" altLang="en-US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4000" marR="144000"/>
                </a:tc>
                <a:extLst>
                  <a:ext uri="{0D108BD9-81ED-4DB2-BD59-A6C34878D82A}">
                    <a16:rowId xmlns:a16="http://schemas.microsoft.com/office/drawing/2014/main" xmlns="" val="2128471098"/>
                  </a:ext>
                </a:extLst>
              </a:tr>
              <a:tr h="906658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2010</a:t>
                      </a:r>
                      <a:endParaRPr kumimoji="1" lang="ja-JP" altLang="en-US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4000" marR="14400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30.8%</a:t>
                      </a:r>
                      <a:endParaRPr kumimoji="1" lang="ja-JP" altLang="en-US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4000" marR="14400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22.2%</a:t>
                      </a:r>
                      <a:endParaRPr kumimoji="1" lang="ja-JP" altLang="en-US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4000" marR="14400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39.7%</a:t>
                      </a:r>
                      <a:endParaRPr kumimoji="1" lang="ja-JP" altLang="en-US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4000" marR="14400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7.3%</a:t>
                      </a:r>
                      <a:endParaRPr kumimoji="1" lang="ja-JP" altLang="en-US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4000" marR="144000"/>
                </a:tc>
                <a:extLst>
                  <a:ext uri="{0D108BD9-81ED-4DB2-BD59-A6C34878D82A}">
                    <a16:rowId xmlns:a16="http://schemas.microsoft.com/office/drawing/2014/main" xmlns="" val="4153972950"/>
                  </a:ext>
                </a:extLst>
              </a:tr>
            </a:tbl>
          </a:graphicData>
        </a:graphic>
      </p:graphicFrame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3200" b="1" spc="-65" dirty="0">
                <a:solidFill>
                  <a:srgbClr val="D1282E"/>
                </a:solidFill>
                <a:latin typeface="Arial Black"/>
                <a:cs typeface="Arial Black"/>
              </a:rPr>
              <a:t>IRA</a:t>
            </a:r>
            <a:r>
              <a:rPr lang="en-US" altLang="ja-JP" sz="3200" b="1" spc="0" dirty="0">
                <a:solidFill>
                  <a:srgbClr val="D1282E"/>
                </a:solidFill>
                <a:latin typeface="Arial Black"/>
                <a:cs typeface="Arial Black"/>
              </a:rPr>
              <a:t>N</a:t>
            </a:r>
            <a:r>
              <a:rPr lang="en-US" altLang="ja-JP" sz="3200" b="1" spc="-120" dirty="0">
                <a:solidFill>
                  <a:srgbClr val="D1282E"/>
                </a:solidFill>
                <a:latin typeface="Arial Black"/>
                <a:cs typeface="Arial Black"/>
              </a:rPr>
              <a:t> </a:t>
            </a:r>
            <a:r>
              <a:rPr lang="en-US" altLang="ja-JP" sz="3200" b="1" spc="0" dirty="0">
                <a:solidFill>
                  <a:srgbClr val="D1282E"/>
                </a:solidFill>
                <a:latin typeface="Arial Black"/>
                <a:cs typeface="Arial Black"/>
              </a:rPr>
              <a:t>–</a:t>
            </a:r>
            <a:r>
              <a:rPr lang="en-US" altLang="ja-JP" sz="3200" b="1" spc="-120" dirty="0">
                <a:solidFill>
                  <a:srgbClr val="D1282E"/>
                </a:solidFill>
                <a:latin typeface="Arial Black"/>
                <a:cs typeface="Arial Black"/>
              </a:rPr>
              <a:t> </a:t>
            </a:r>
            <a:r>
              <a:rPr lang="en-US" altLang="ja-JP" sz="3200" b="1" spc="-60" dirty="0">
                <a:solidFill>
                  <a:srgbClr val="D1282E"/>
                </a:solidFill>
                <a:latin typeface="Arial Black"/>
                <a:cs typeface="Arial Black"/>
              </a:rPr>
              <a:t>SH</a:t>
            </a:r>
            <a:r>
              <a:rPr lang="en-US" altLang="ja-JP" sz="3200" b="1" spc="-65" dirty="0">
                <a:solidFill>
                  <a:srgbClr val="D1282E"/>
                </a:solidFill>
                <a:latin typeface="Arial Black"/>
                <a:cs typeface="Arial Black"/>
              </a:rPr>
              <a:t>AR</a:t>
            </a:r>
            <a:r>
              <a:rPr lang="en-US" altLang="ja-JP" sz="3200" b="1" spc="0" dirty="0">
                <a:solidFill>
                  <a:srgbClr val="D1282E"/>
                </a:solidFill>
                <a:latin typeface="Arial Black"/>
                <a:cs typeface="Arial Black"/>
              </a:rPr>
              <a:t>E</a:t>
            </a:r>
            <a:r>
              <a:rPr lang="en-US" altLang="ja-JP" sz="3200" b="1" spc="-120" dirty="0">
                <a:solidFill>
                  <a:srgbClr val="D1282E"/>
                </a:solidFill>
                <a:latin typeface="Arial Black"/>
                <a:cs typeface="Arial Black"/>
              </a:rPr>
              <a:t> </a:t>
            </a:r>
            <a:r>
              <a:rPr lang="en-US" altLang="ja-JP" sz="3200" b="1" spc="-65" dirty="0">
                <a:solidFill>
                  <a:srgbClr val="D1282E"/>
                </a:solidFill>
                <a:latin typeface="Arial Black"/>
                <a:cs typeface="Arial Black"/>
              </a:rPr>
              <a:t>BY </a:t>
            </a:r>
            <a:r>
              <a:rPr lang="en-US" altLang="ja-JP" sz="3200" b="1" spc="-60" dirty="0">
                <a:solidFill>
                  <a:srgbClr val="D1282E"/>
                </a:solidFill>
                <a:latin typeface="Arial Black"/>
                <a:cs typeface="Arial Black"/>
              </a:rPr>
              <a:t>T</a:t>
            </a:r>
            <a:r>
              <a:rPr lang="en-US" altLang="ja-JP" sz="3200" b="1" spc="-65" dirty="0">
                <a:solidFill>
                  <a:srgbClr val="D1282E"/>
                </a:solidFill>
                <a:latin typeface="Arial Black"/>
                <a:cs typeface="Arial Black"/>
              </a:rPr>
              <a:t>YP</a:t>
            </a:r>
            <a:r>
              <a:rPr lang="en-US" altLang="ja-JP" sz="3200" b="1" spc="0" dirty="0">
                <a:solidFill>
                  <a:srgbClr val="D1282E"/>
                </a:solidFill>
                <a:latin typeface="Arial Black"/>
                <a:cs typeface="Arial Black"/>
              </a:rPr>
              <a:t>E</a:t>
            </a:r>
            <a:r>
              <a:rPr lang="en-US" altLang="ja-JP" sz="3200" b="1" spc="-120" dirty="0">
                <a:solidFill>
                  <a:srgbClr val="D1282E"/>
                </a:solidFill>
                <a:latin typeface="Arial Black"/>
                <a:cs typeface="Arial Black"/>
              </a:rPr>
              <a:t> </a:t>
            </a:r>
            <a:r>
              <a:rPr lang="en-US" altLang="ja-JP" sz="3200" b="1" spc="-60" dirty="0">
                <a:solidFill>
                  <a:srgbClr val="D1282E"/>
                </a:solidFill>
                <a:latin typeface="Arial Black"/>
                <a:cs typeface="Arial Black"/>
              </a:rPr>
              <a:t>O</a:t>
            </a:r>
            <a:r>
              <a:rPr lang="en-US" altLang="ja-JP" sz="3200" b="1" spc="0" dirty="0">
                <a:solidFill>
                  <a:srgbClr val="D1282E"/>
                </a:solidFill>
                <a:latin typeface="Arial Black"/>
                <a:cs typeface="Arial Black"/>
              </a:rPr>
              <a:t>F</a:t>
            </a:r>
            <a:r>
              <a:rPr lang="en-US" altLang="ja-JP" sz="3200" b="1" spc="-120" dirty="0">
                <a:solidFill>
                  <a:srgbClr val="D1282E"/>
                </a:solidFill>
                <a:latin typeface="Arial Black"/>
                <a:cs typeface="Arial Black"/>
              </a:rPr>
              <a:t> </a:t>
            </a:r>
            <a:r>
              <a:rPr lang="en-US" altLang="ja-JP" sz="3200" b="1" spc="-65" dirty="0">
                <a:solidFill>
                  <a:srgbClr val="D1282E"/>
                </a:solidFill>
                <a:latin typeface="Arial Black"/>
                <a:cs typeface="Arial Black"/>
              </a:rPr>
              <a:t>I</a:t>
            </a:r>
            <a:r>
              <a:rPr lang="en-US" altLang="ja-JP" sz="3200" b="1" spc="-60" dirty="0">
                <a:solidFill>
                  <a:srgbClr val="D1282E"/>
                </a:solidFill>
                <a:latin typeface="Arial Black"/>
                <a:cs typeface="Arial Black"/>
              </a:rPr>
              <a:t>N</a:t>
            </a:r>
            <a:r>
              <a:rPr lang="en-US" altLang="ja-JP" sz="3200" b="1" spc="-65" dirty="0">
                <a:solidFill>
                  <a:srgbClr val="D1282E"/>
                </a:solidFill>
                <a:latin typeface="Arial Black"/>
                <a:cs typeface="Arial Black"/>
              </a:rPr>
              <a:t>S</a:t>
            </a:r>
            <a:r>
              <a:rPr lang="en-US" altLang="ja-JP" sz="3200" b="1" spc="-60" dirty="0">
                <a:solidFill>
                  <a:srgbClr val="D1282E"/>
                </a:solidFill>
                <a:latin typeface="Arial Black"/>
                <a:cs typeface="Arial Black"/>
              </a:rPr>
              <a:t>T</a:t>
            </a:r>
            <a:r>
              <a:rPr lang="en-US" altLang="ja-JP" sz="3200" b="1" spc="-65" dirty="0">
                <a:solidFill>
                  <a:srgbClr val="D1282E"/>
                </a:solidFill>
                <a:latin typeface="Arial Black"/>
                <a:cs typeface="Arial Black"/>
              </a:rPr>
              <a:t>IT</a:t>
            </a:r>
            <a:r>
              <a:rPr lang="en-US" altLang="ja-JP" sz="3200" b="1" spc="-60" dirty="0">
                <a:solidFill>
                  <a:srgbClr val="D1282E"/>
                </a:solidFill>
                <a:latin typeface="Arial Black"/>
                <a:cs typeface="Arial Black"/>
              </a:rPr>
              <a:t>UT</a:t>
            </a:r>
            <a:r>
              <a:rPr lang="en-US" altLang="ja-JP" sz="3200" b="1" spc="-65" dirty="0">
                <a:solidFill>
                  <a:srgbClr val="D1282E"/>
                </a:solidFill>
                <a:latin typeface="Arial Black"/>
                <a:cs typeface="Arial Black"/>
              </a:rPr>
              <a:t>I</a:t>
            </a:r>
            <a:r>
              <a:rPr lang="en-US" altLang="ja-JP" sz="3200" b="1" spc="-60" dirty="0">
                <a:solidFill>
                  <a:srgbClr val="D1282E"/>
                </a:solidFill>
                <a:latin typeface="Arial Black"/>
                <a:cs typeface="Arial Black"/>
              </a:rPr>
              <a:t>O</a:t>
            </a:r>
            <a:r>
              <a:rPr lang="en-US" altLang="ja-JP" sz="3200" b="1" spc="0" dirty="0">
                <a:solidFill>
                  <a:srgbClr val="D1282E"/>
                </a:solidFill>
                <a:latin typeface="Arial Black"/>
                <a:cs typeface="Arial Black"/>
              </a:rPr>
              <a:t>N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altLang="ja-JP" smtClean="0"/>
              <a:t>17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6465325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28650" y="365127"/>
            <a:ext cx="7886700" cy="854074"/>
          </a:xfrm>
          <a:prstGeom prst="rect">
            <a:avLst/>
          </a:prstGeom>
        </p:spPr>
        <p:txBody>
          <a:bodyPr vert="horz" wrap="square" lIns="0" tIns="363220" rIns="0" bIns="0" rtlCol="0">
            <a:noAutofit/>
          </a:bodyPr>
          <a:lstStyle/>
          <a:p>
            <a:pPr marL="12700" algn="ctr">
              <a:lnSpc>
                <a:spcPct val="100000"/>
              </a:lnSpc>
            </a:pPr>
            <a:r>
              <a:rPr lang="fa-IR" altLang="ja-JP" sz="3200" b="1" spc="-60" dirty="0">
                <a:solidFill>
                  <a:srgbClr val="D1282E"/>
                </a:solidFill>
                <a:latin typeface="Arial Black"/>
                <a:cs typeface="Arial Black"/>
              </a:rPr>
              <a:t>اهداف خصوصی سازی دانشگاه در ایران</a:t>
            </a:r>
            <a:endParaRPr sz="3000" b="1" dirty="0">
              <a:solidFill>
                <a:srgbClr val="C00000"/>
              </a:solidFill>
              <a:latin typeface="Arial Black"/>
              <a:cs typeface="Arial Black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28650" y="1447800"/>
            <a:ext cx="7981950" cy="48006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R="12700" algn="ctr" hangingPunct="0">
              <a:lnSpc>
                <a:spcPts val="3700"/>
              </a:lnSpc>
            </a:pPr>
            <a:r>
              <a:rPr lang="en-US" sz="2400" b="1" spc="0" dirty="0">
                <a:solidFill>
                  <a:srgbClr val="C00000"/>
                </a:solidFill>
                <a:latin typeface="Arial"/>
                <a:cs typeface="Arial"/>
              </a:rPr>
              <a:t>P</a:t>
            </a:r>
            <a:r>
              <a:rPr sz="2400" b="1" spc="-5" dirty="0">
                <a:solidFill>
                  <a:srgbClr val="C00000"/>
                </a:solidFill>
                <a:latin typeface="Arial"/>
                <a:cs typeface="Arial"/>
              </a:rPr>
              <a:t>r</a:t>
            </a:r>
            <a:r>
              <a:rPr sz="2400" b="1" spc="0" dirty="0">
                <a:solidFill>
                  <a:srgbClr val="C00000"/>
                </a:solidFill>
                <a:latin typeface="Arial"/>
                <a:cs typeface="Arial"/>
              </a:rPr>
              <a:t>o</a:t>
            </a:r>
            <a:r>
              <a:rPr sz="2400" b="1" spc="-60" dirty="0">
                <a:solidFill>
                  <a:srgbClr val="C00000"/>
                </a:solidFill>
                <a:latin typeface="Arial"/>
                <a:cs typeface="Arial"/>
              </a:rPr>
              <a:t>v</a:t>
            </a:r>
            <a:r>
              <a:rPr sz="2400" b="1" spc="-10" dirty="0">
                <a:solidFill>
                  <a:srgbClr val="C00000"/>
                </a:solidFill>
                <a:latin typeface="Arial"/>
                <a:cs typeface="Arial"/>
              </a:rPr>
              <a:t>i</a:t>
            </a:r>
            <a:r>
              <a:rPr lang="en-US" sz="2400" b="1" spc="0" dirty="0">
                <a:solidFill>
                  <a:srgbClr val="C00000"/>
                </a:solidFill>
                <a:latin typeface="Arial"/>
                <a:cs typeface="Arial"/>
              </a:rPr>
              <a:t>sion of</a:t>
            </a:r>
            <a:r>
              <a:rPr sz="2400" b="1" spc="3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400" b="1" spc="0" dirty="0">
                <a:solidFill>
                  <a:srgbClr val="C00000"/>
                </a:solidFill>
                <a:latin typeface="Arial"/>
                <a:cs typeface="Arial"/>
              </a:rPr>
              <a:t>“ed</a:t>
            </a:r>
            <a:r>
              <a:rPr sz="2400" b="1" spc="5" dirty="0">
                <a:solidFill>
                  <a:srgbClr val="C00000"/>
                </a:solidFill>
                <a:latin typeface="Arial"/>
                <a:cs typeface="Arial"/>
              </a:rPr>
              <a:t>u</a:t>
            </a:r>
            <a:r>
              <a:rPr sz="2400" b="1" spc="0" dirty="0">
                <a:solidFill>
                  <a:srgbClr val="C00000"/>
                </a:solidFill>
                <a:latin typeface="Arial"/>
                <a:cs typeface="Arial"/>
              </a:rPr>
              <a:t>ca</a:t>
            </a:r>
            <a:r>
              <a:rPr sz="2400" b="1" spc="-10" dirty="0">
                <a:solidFill>
                  <a:srgbClr val="C00000"/>
                </a:solidFill>
                <a:latin typeface="Arial"/>
                <a:cs typeface="Arial"/>
              </a:rPr>
              <a:t>ti</a:t>
            </a:r>
            <a:r>
              <a:rPr sz="2400" b="1" spc="0" dirty="0">
                <a:solidFill>
                  <a:srgbClr val="C00000"/>
                </a:solidFill>
                <a:latin typeface="Arial"/>
                <a:cs typeface="Arial"/>
              </a:rPr>
              <a:t>onal</a:t>
            </a:r>
            <a:r>
              <a:rPr sz="2400" b="1" spc="-4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400" b="1" spc="0" dirty="0">
                <a:solidFill>
                  <a:srgbClr val="C00000"/>
                </a:solidFill>
                <a:latin typeface="Arial"/>
                <a:cs typeface="Arial"/>
              </a:rPr>
              <a:t>oppo</a:t>
            </a:r>
            <a:r>
              <a:rPr sz="2400" b="1" spc="-5" dirty="0">
                <a:solidFill>
                  <a:srgbClr val="C00000"/>
                </a:solidFill>
                <a:latin typeface="Arial"/>
                <a:cs typeface="Arial"/>
              </a:rPr>
              <a:t>r</a:t>
            </a:r>
            <a:r>
              <a:rPr sz="2400" b="1" spc="-10" dirty="0">
                <a:solidFill>
                  <a:srgbClr val="C00000"/>
                </a:solidFill>
                <a:latin typeface="Arial"/>
                <a:cs typeface="Arial"/>
              </a:rPr>
              <a:t>t</a:t>
            </a:r>
            <a:r>
              <a:rPr sz="2400" b="1" spc="0" dirty="0">
                <a:solidFill>
                  <a:srgbClr val="C00000"/>
                </a:solidFill>
                <a:latin typeface="Arial"/>
                <a:cs typeface="Arial"/>
              </a:rPr>
              <a:t>un</a:t>
            </a:r>
            <a:r>
              <a:rPr sz="2400" b="1" spc="-10" dirty="0">
                <a:solidFill>
                  <a:srgbClr val="C00000"/>
                </a:solidFill>
                <a:latin typeface="Arial"/>
                <a:cs typeface="Arial"/>
              </a:rPr>
              <a:t>it</a:t>
            </a:r>
            <a:r>
              <a:rPr sz="2400" b="1" spc="-60" dirty="0">
                <a:solidFill>
                  <a:srgbClr val="C00000"/>
                </a:solidFill>
                <a:latin typeface="Arial"/>
                <a:cs typeface="Arial"/>
              </a:rPr>
              <a:t>y</a:t>
            </a:r>
            <a:r>
              <a:rPr sz="2400" b="1" spc="0" dirty="0">
                <a:solidFill>
                  <a:srgbClr val="C00000"/>
                </a:solidFill>
                <a:latin typeface="Arial"/>
                <a:cs typeface="Arial"/>
              </a:rPr>
              <a:t>” ac</a:t>
            </a:r>
            <a:r>
              <a:rPr sz="2400" b="1" spc="-5" dirty="0">
                <a:solidFill>
                  <a:srgbClr val="C00000"/>
                </a:solidFill>
                <a:latin typeface="Arial"/>
                <a:cs typeface="Arial"/>
              </a:rPr>
              <a:t>r</a:t>
            </a:r>
            <a:r>
              <a:rPr sz="2400" b="1" spc="0" dirty="0">
                <a:solidFill>
                  <a:srgbClr val="C00000"/>
                </a:solidFill>
                <a:latin typeface="Arial"/>
                <a:cs typeface="Arial"/>
              </a:rPr>
              <a:t>oss</a:t>
            </a:r>
            <a:r>
              <a:rPr lang="en-US" altLang="ja-JP" sz="2400" b="1" spc="-3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C00000"/>
                </a:solidFill>
                <a:latin typeface="Arial"/>
                <a:cs typeface="Arial"/>
              </a:rPr>
              <a:t>t</a:t>
            </a:r>
            <a:r>
              <a:rPr sz="2400" b="1" spc="0" dirty="0">
                <a:solidFill>
                  <a:srgbClr val="C00000"/>
                </a:solidFill>
                <a:latin typeface="Arial"/>
                <a:cs typeface="Arial"/>
              </a:rPr>
              <a:t>he</a:t>
            </a:r>
            <a:r>
              <a:rPr sz="2400" b="1" spc="-1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400" b="1" spc="0" dirty="0">
                <a:solidFill>
                  <a:srgbClr val="C00000"/>
                </a:solidFill>
                <a:latin typeface="Arial"/>
                <a:cs typeface="Arial"/>
              </a:rPr>
              <a:t>coun</a:t>
            </a:r>
            <a:r>
              <a:rPr sz="2400" b="1" spc="-10" dirty="0">
                <a:solidFill>
                  <a:srgbClr val="C00000"/>
                </a:solidFill>
                <a:latin typeface="Arial"/>
                <a:cs typeface="Arial"/>
              </a:rPr>
              <a:t>t</a:t>
            </a:r>
            <a:r>
              <a:rPr sz="2400" b="1" spc="-5" dirty="0">
                <a:solidFill>
                  <a:srgbClr val="C00000"/>
                </a:solidFill>
                <a:latin typeface="Arial"/>
                <a:cs typeface="Arial"/>
              </a:rPr>
              <a:t>r</a:t>
            </a:r>
            <a:r>
              <a:rPr sz="2400" b="1" spc="0" dirty="0">
                <a:solidFill>
                  <a:srgbClr val="C00000"/>
                </a:solidFill>
                <a:latin typeface="Arial"/>
                <a:cs typeface="Arial"/>
              </a:rPr>
              <a:t>y</a:t>
            </a:r>
            <a:r>
              <a:rPr sz="2400" b="1" spc="-5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400" b="1" spc="90" dirty="0">
                <a:solidFill>
                  <a:srgbClr val="C00000"/>
                </a:solidFill>
                <a:latin typeface="Arial"/>
                <a:cs typeface="Arial"/>
              </a:rPr>
              <a:t>w</a:t>
            </a:r>
            <a:r>
              <a:rPr sz="2400" b="1" spc="-10" dirty="0">
                <a:solidFill>
                  <a:srgbClr val="C00000"/>
                </a:solidFill>
                <a:latin typeface="Arial"/>
                <a:cs typeface="Arial"/>
              </a:rPr>
              <a:t>it</a:t>
            </a:r>
            <a:r>
              <a:rPr sz="2400" b="1" spc="0" dirty="0">
                <a:solidFill>
                  <a:srgbClr val="C00000"/>
                </a:solidFill>
                <a:latin typeface="Arial"/>
                <a:cs typeface="Arial"/>
              </a:rPr>
              <a:t>h</a:t>
            </a:r>
            <a:r>
              <a:rPr lang="en-US" altLang="ja-JP" sz="2400" b="1" spc="-20" dirty="0">
                <a:solidFill>
                  <a:srgbClr val="C00000"/>
                </a:solidFill>
                <a:latin typeface="Arial"/>
                <a:cs typeface="Arial"/>
              </a:rPr>
              <a:t> no </a:t>
            </a:r>
            <a:r>
              <a:rPr sz="2400" b="1" spc="-10" dirty="0">
                <a:solidFill>
                  <a:srgbClr val="C00000"/>
                </a:solidFill>
                <a:latin typeface="Arial"/>
                <a:cs typeface="Arial"/>
              </a:rPr>
              <a:t>fi</a:t>
            </a:r>
            <a:r>
              <a:rPr sz="2400" b="1" spc="0" dirty="0">
                <a:solidFill>
                  <a:srgbClr val="C00000"/>
                </a:solidFill>
                <a:latin typeface="Arial"/>
                <a:cs typeface="Arial"/>
              </a:rPr>
              <a:t>nanc</a:t>
            </a:r>
            <a:r>
              <a:rPr sz="2400" b="1" spc="-10" dirty="0">
                <a:solidFill>
                  <a:srgbClr val="C00000"/>
                </a:solidFill>
                <a:latin typeface="Arial"/>
                <a:cs typeface="Arial"/>
              </a:rPr>
              <a:t>i</a:t>
            </a:r>
            <a:r>
              <a:rPr sz="2400" b="1" spc="0" dirty="0">
                <a:solidFill>
                  <a:srgbClr val="C00000"/>
                </a:solidFill>
                <a:latin typeface="Arial"/>
                <a:cs typeface="Arial"/>
              </a:rPr>
              <a:t>al</a:t>
            </a:r>
            <a:r>
              <a:rPr sz="2400" b="1" spc="-2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400" b="1" spc="0" dirty="0">
                <a:solidFill>
                  <a:srgbClr val="C00000"/>
                </a:solidFill>
                <a:latin typeface="Arial"/>
                <a:cs typeface="Arial"/>
              </a:rPr>
              <a:t>bu</a:t>
            </a:r>
            <a:r>
              <a:rPr sz="2400" b="1" spc="-5" dirty="0">
                <a:solidFill>
                  <a:srgbClr val="C00000"/>
                </a:solidFill>
                <a:latin typeface="Arial"/>
                <a:cs typeface="Arial"/>
              </a:rPr>
              <a:t>r</a:t>
            </a:r>
            <a:r>
              <a:rPr sz="2400" b="1" spc="0" dirty="0">
                <a:solidFill>
                  <a:srgbClr val="C00000"/>
                </a:solidFill>
                <a:latin typeface="Arial"/>
                <a:cs typeface="Arial"/>
              </a:rPr>
              <a:t>den</a:t>
            </a:r>
            <a:r>
              <a:rPr sz="2400" b="1" spc="-4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400" b="1" spc="0" dirty="0">
                <a:solidFill>
                  <a:srgbClr val="C00000"/>
                </a:solidFill>
                <a:latin typeface="Arial"/>
                <a:cs typeface="Arial"/>
              </a:rPr>
              <a:t>o</a:t>
            </a:r>
            <a:r>
              <a:rPr lang="en-US" sz="2400" b="1" dirty="0">
                <a:solidFill>
                  <a:srgbClr val="C00000"/>
                </a:solidFill>
                <a:latin typeface="Arial"/>
                <a:cs typeface="Arial"/>
              </a:rPr>
              <a:t>n</a:t>
            </a:r>
            <a:r>
              <a:rPr sz="2400" b="1" spc="-2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C00000"/>
                </a:solidFill>
                <a:latin typeface="Arial"/>
                <a:cs typeface="Arial"/>
              </a:rPr>
              <a:t>t</a:t>
            </a:r>
            <a:r>
              <a:rPr sz="2400" b="1" spc="0" dirty="0">
                <a:solidFill>
                  <a:srgbClr val="C00000"/>
                </a:solidFill>
                <a:latin typeface="Arial"/>
                <a:cs typeface="Arial"/>
              </a:rPr>
              <a:t>he</a:t>
            </a:r>
            <a:r>
              <a:rPr sz="2400" b="1" spc="-1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400" b="1" spc="0" dirty="0">
                <a:solidFill>
                  <a:srgbClr val="C00000"/>
                </a:solidFill>
                <a:latin typeface="Arial"/>
                <a:cs typeface="Arial"/>
              </a:rPr>
              <a:t>go</a:t>
            </a:r>
            <a:r>
              <a:rPr sz="2400" b="1" spc="-60" dirty="0">
                <a:solidFill>
                  <a:srgbClr val="C00000"/>
                </a:solidFill>
                <a:latin typeface="Arial"/>
                <a:cs typeface="Arial"/>
              </a:rPr>
              <a:t>v</a:t>
            </a:r>
            <a:r>
              <a:rPr sz="2400" b="1" spc="0" dirty="0">
                <a:solidFill>
                  <a:srgbClr val="C00000"/>
                </a:solidFill>
                <a:latin typeface="Arial"/>
                <a:cs typeface="Arial"/>
              </a:rPr>
              <a:t>e</a:t>
            </a:r>
            <a:r>
              <a:rPr sz="2400" b="1" spc="-5" dirty="0">
                <a:solidFill>
                  <a:srgbClr val="C00000"/>
                </a:solidFill>
                <a:latin typeface="Arial"/>
                <a:cs typeface="Arial"/>
              </a:rPr>
              <a:t>r</a:t>
            </a:r>
            <a:r>
              <a:rPr sz="2400" b="1" spc="0" dirty="0">
                <a:solidFill>
                  <a:srgbClr val="C00000"/>
                </a:solidFill>
                <a:latin typeface="Arial"/>
                <a:cs typeface="Arial"/>
              </a:rPr>
              <a:t>n</a:t>
            </a:r>
            <a:r>
              <a:rPr sz="2400" b="1" spc="-5" dirty="0">
                <a:solidFill>
                  <a:srgbClr val="C00000"/>
                </a:solidFill>
                <a:latin typeface="Arial"/>
                <a:cs typeface="Arial"/>
              </a:rPr>
              <a:t>m</a:t>
            </a:r>
            <a:r>
              <a:rPr sz="2400" b="1" spc="0" dirty="0">
                <a:solidFill>
                  <a:srgbClr val="C00000"/>
                </a:solidFill>
                <a:latin typeface="Arial"/>
                <a:cs typeface="Arial"/>
              </a:rPr>
              <a:t>ent</a:t>
            </a:r>
            <a:endParaRPr lang="en-US" altLang="ja-JP" sz="2400" b="1" spc="0" dirty="0">
              <a:solidFill>
                <a:srgbClr val="C00000"/>
              </a:solidFill>
              <a:latin typeface="Arial"/>
              <a:cs typeface="Arial"/>
            </a:endParaRPr>
          </a:p>
          <a:p>
            <a:pPr marR="12700" algn="ctr" hangingPunct="0">
              <a:lnSpc>
                <a:spcPts val="3700"/>
              </a:lnSpc>
            </a:pPr>
            <a:endParaRPr lang="fa-IR" sz="2400" b="1" spc="0" dirty="0">
              <a:solidFill>
                <a:srgbClr val="C00000"/>
              </a:solidFill>
              <a:latin typeface="Arial"/>
              <a:cs typeface="Arial"/>
            </a:endParaRPr>
          </a:p>
          <a:p>
            <a:pPr marR="12700" algn="ctr" rtl="1" hangingPunct="0">
              <a:lnSpc>
                <a:spcPts val="4000"/>
              </a:lnSpc>
              <a:spcAft>
                <a:spcPts val="600"/>
              </a:spcAft>
            </a:pPr>
            <a:r>
              <a:rPr lang="fa-IR" altLang="ja-JP" sz="3200" b="1" dirty="0">
                <a:latin typeface="Arial"/>
                <a:cs typeface="2  Nazanin" pitchFamily="2" charset="-78"/>
              </a:rPr>
              <a:t>فراهم آوردن فرصت آموزش عالی در سراسر کشور بدون بار مالی برای دولت</a:t>
            </a:r>
            <a:endParaRPr lang="en-US" altLang="ja-JP" sz="3200" b="1" spc="0" dirty="0">
              <a:latin typeface="Arial"/>
              <a:cs typeface="2  Nazanin" pitchFamily="2" charset="-78"/>
            </a:endParaRPr>
          </a:p>
          <a:p>
            <a:pPr marR="695325" algn="ctr" hangingPunct="0">
              <a:lnSpc>
                <a:spcPts val="4000"/>
              </a:lnSpc>
              <a:spcAft>
                <a:spcPts val="600"/>
              </a:spcAft>
            </a:pPr>
            <a:r>
              <a:rPr lang="en-US" sz="2400" b="1" spc="-10" dirty="0">
                <a:solidFill>
                  <a:srgbClr val="C00000"/>
                </a:solidFill>
                <a:latin typeface="Arial"/>
                <a:cs typeface="Arial"/>
              </a:rPr>
              <a:t>L</a:t>
            </a:r>
            <a:r>
              <a:rPr sz="2400" b="1" spc="-20" dirty="0">
                <a:solidFill>
                  <a:srgbClr val="C00000"/>
                </a:solidFill>
                <a:latin typeface="Arial"/>
                <a:cs typeface="Arial"/>
              </a:rPr>
              <a:t>o</a:t>
            </a:r>
            <a:r>
              <a:rPr sz="2400" b="1" spc="70" dirty="0">
                <a:solidFill>
                  <a:srgbClr val="C00000"/>
                </a:solidFill>
                <a:latin typeface="Arial"/>
                <a:cs typeface="Arial"/>
              </a:rPr>
              <a:t>w</a:t>
            </a:r>
            <a:r>
              <a:rPr sz="2400" b="1" spc="0" dirty="0">
                <a:solidFill>
                  <a:srgbClr val="C00000"/>
                </a:solidFill>
                <a:latin typeface="Arial"/>
                <a:cs typeface="Arial"/>
              </a:rPr>
              <a:t>er</a:t>
            </a:r>
            <a:r>
              <a:rPr lang="en-US" sz="2400" b="1" spc="0" dirty="0">
                <a:solidFill>
                  <a:srgbClr val="C00000"/>
                </a:solidFill>
                <a:latin typeface="Arial"/>
                <a:cs typeface="Arial"/>
              </a:rPr>
              <a:t>ing</a:t>
            </a:r>
            <a:r>
              <a:rPr sz="2400" b="1" spc="-5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C00000"/>
                </a:solidFill>
                <a:latin typeface="Arial"/>
                <a:cs typeface="Arial"/>
              </a:rPr>
              <a:t>t</a:t>
            </a:r>
            <a:r>
              <a:rPr sz="2400" b="1" spc="0" dirty="0">
                <a:solidFill>
                  <a:srgbClr val="C00000"/>
                </a:solidFill>
                <a:latin typeface="Arial"/>
                <a:cs typeface="Arial"/>
              </a:rPr>
              <a:t>he</a:t>
            </a:r>
            <a:r>
              <a:rPr sz="2400" b="1" spc="-1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400" b="1" spc="0" dirty="0">
                <a:solidFill>
                  <a:srgbClr val="C00000"/>
                </a:solidFill>
                <a:latin typeface="Arial"/>
                <a:cs typeface="Arial"/>
              </a:rPr>
              <a:t>hu</a:t>
            </a:r>
            <a:r>
              <a:rPr sz="2400" b="1" spc="-5" dirty="0">
                <a:solidFill>
                  <a:srgbClr val="C00000"/>
                </a:solidFill>
                <a:latin typeface="Arial"/>
                <a:cs typeface="Arial"/>
              </a:rPr>
              <a:t>r</a:t>
            </a:r>
            <a:r>
              <a:rPr sz="2400" b="1" spc="0" dirty="0">
                <a:solidFill>
                  <a:srgbClr val="C00000"/>
                </a:solidFill>
                <a:latin typeface="Arial"/>
                <a:cs typeface="Arial"/>
              </a:rPr>
              <a:t>d</a:t>
            </a:r>
            <a:r>
              <a:rPr sz="2400" b="1" spc="-10" dirty="0">
                <a:solidFill>
                  <a:srgbClr val="C00000"/>
                </a:solidFill>
                <a:latin typeface="Arial"/>
                <a:cs typeface="Arial"/>
              </a:rPr>
              <a:t>l</a:t>
            </a:r>
            <a:r>
              <a:rPr sz="2400" b="1" spc="0" dirty="0">
                <a:solidFill>
                  <a:srgbClr val="C00000"/>
                </a:solidFill>
                <a:latin typeface="Arial"/>
                <a:cs typeface="Arial"/>
              </a:rPr>
              <a:t>e</a:t>
            </a:r>
            <a:r>
              <a:rPr sz="2400" b="1" spc="-3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400" b="1" spc="0" dirty="0">
                <a:solidFill>
                  <a:srgbClr val="C00000"/>
                </a:solidFill>
                <a:latin typeface="Arial"/>
                <a:cs typeface="Arial"/>
              </a:rPr>
              <a:t>of</a:t>
            </a:r>
            <a:r>
              <a:rPr sz="2400" b="1" spc="-1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400" b="1" spc="0" dirty="0">
                <a:solidFill>
                  <a:srgbClr val="C00000"/>
                </a:solidFill>
                <a:latin typeface="Arial"/>
                <a:cs typeface="Arial"/>
              </a:rPr>
              <a:t>en</a:t>
            </a:r>
            <a:r>
              <a:rPr sz="2400" b="1" spc="-10" dirty="0">
                <a:solidFill>
                  <a:srgbClr val="C00000"/>
                </a:solidFill>
                <a:latin typeface="Arial"/>
                <a:cs typeface="Arial"/>
              </a:rPr>
              <a:t>t</a:t>
            </a:r>
            <a:r>
              <a:rPr sz="2400" b="1" spc="0" dirty="0">
                <a:solidFill>
                  <a:srgbClr val="C00000"/>
                </a:solidFill>
                <a:latin typeface="Arial"/>
                <a:cs typeface="Arial"/>
              </a:rPr>
              <a:t>e</a:t>
            </a:r>
            <a:r>
              <a:rPr sz="2400" b="1" spc="-5" dirty="0">
                <a:solidFill>
                  <a:srgbClr val="C00000"/>
                </a:solidFill>
                <a:latin typeface="Arial"/>
                <a:cs typeface="Arial"/>
              </a:rPr>
              <a:t>r</a:t>
            </a:r>
            <a:r>
              <a:rPr sz="2400" b="1" spc="-10" dirty="0">
                <a:solidFill>
                  <a:srgbClr val="C00000"/>
                </a:solidFill>
                <a:latin typeface="Arial"/>
                <a:cs typeface="Arial"/>
              </a:rPr>
              <a:t>i</a:t>
            </a:r>
            <a:r>
              <a:rPr sz="2400" b="1" spc="0" dirty="0">
                <a:solidFill>
                  <a:srgbClr val="C00000"/>
                </a:solidFill>
                <a:latin typeface="Arial"/>
                <a:cs typeface="Arial"/>
              </a:rPr>
              <a:t>ng</a:t>
            </a:r>
            <a:r>
              <a:rPr sz="2400" b="1" spc="-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400" b="1" spc="5" dirty="0">
                <a:solidFill>
                  <a:srgbClr val="C00000"/>
                </a:solidFill>
                <a:latin typeface="Arial"/>
                <a:cs typeface="Arial"/>
              </a:rPr>
              <a:t>h</a:t>
            </a:r>
            <a:r>
              <a:rPr sz="2400" b="1" spc="-10" dirty="0">
                <a:solidFill>
                  <a:srgbClr val="C00000"/>
                </a:solidFill>
                <a:latin typeface="Arial"/>
                <a:cs typeface="Arial"/>
              </a:rPr>
              <a:t>i</a:t>
            </a:r>
            <a:r>
              <a:rPr sz="2400" b="1" spc="0" dirty="0">
                <a:solidFill>
                  <a:srgbClr val="C00000"/>
                </a:solidFill>
                <a:latin typeface="Arial"/>
                <a:cs typeface="Arial"/>
              </a:rPr>
              <a:t>g</a:t>
            </a:r>
            <a:r>
              <a:rPr sz="2400" b="1" spc="5" dirty="0">
                <a:solidFill>
                  <a:srgbClr val="C00000"/>
                </a:solidFill>
                <a:latin typeface="Arial"/>
                <a:cs typeface="Arial"/>
              </a:rPr>
              <a:t>h</a:t>
            </a:r>
            <a:r>
              <a:rPr sz="2400" b="1" spc="0" dirty="0">
                <a:solidFill>
                  <a:srgbClr val="C00000"/>
                </a:solidFill>
                <a:latin typeface="Arial"/>
                <a:cs typeface="Arial"/>
              </a:rPr>
              <a:t>er educa</a:t>
            </a:r>
            <a:r>
              <a:rPr sz="2400" b="1" spc="-10" dirty="0">
                <a:solidFill>
                  <a:srgbClr val="C00000"/>
                </a:solidFill>
                <a:latin typeface="Arial"/>
                <a:cs typeface="Arial"/>
              </a:rPr>
              <a:t>ti</a:t>
            </a:r>
            <a:r>
              <a:rPr sz="2400" b="1" spc="0" dirty="0">
                <a:solidFill>
                  <a:srgbClr val="C00000"/>
                </a:solidFill>
                <a:latin typeface="Arial"/>
                <a:cs typeface="Arial"/>
              </a:rPr>
              <a:t>on</a:t>
            </a:r>
            <a:r>
              <a:rPr sz="2400" b="1" spc="-4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C00000"/>
                </a:solidFill>
                <a:latin typeface="Arial"/>
                <a:cs typeface="Arial"/>
              </a:rPr>
              <a:t>i</a:t>
            </a:r>
            <a:r>
              <a:rPr sz="2400" b="1" spc="0" dirty="0">
                <a:solidFill>
                  <a:srgbClr val="C00000"/>
                </a:solidFill>
                <a:latin typeface="Arial"/>
                <a:cs typeface="Arial"/>
              </a:rPr>
              <a:t>ns</a:t>
            </a:r>
            <a:r>
              <a:rPr sz="2400" b="1" spc="-10" dirty="0">
                <a:solidFill>
                  <a:srgbClr val="C00000"/>
                </a:solidFill>
                <a:latin typeface="Arial"/>
                <a:cs typeface="Arial"/>
              </a:rPr>
              <a:t>tit</a:t>
            </a:r>
            <a:r>
              <a:rPr sz="2400" b="1" spc="0" dirty="0">
                <a:solidFill>
                  <a:srgbClr val="C00000"/>
                </a:solidFill>
                <a:latin typeface="Arial"/>
                <a:cs typeface="Arial"/>
              </a:rPr>
              <a:t>u</a:t>
            </a:r>
            <a:r>
              <a:rPr sz="2400" b="1" spc="-10" dirty="0">
                <a:solidFill>
                  <a:srgbClr val="C00000"/>
                </a:solidFill>
                <a:latin typeface="Arial"/>
                <a:cs typeface="Arial"/>
              </a:rPr>
              <a:t>t</a:t>
            </a:r>
            <a:r>
              <a:rPr sz="2400" b="1" spc="0" dirty="0">
                <a:solidFill>
                  <a:srgbClr val="C00000"/>
                </a:solidFill>
                <a:latin typeface="Arial"/>
                <a:cs typeface="Arial"/>
              </a:rPr>
              <a:t>e</a:t>
            </a:r>
            <a:endParaRPr lang="fa-IR" sz="2400" b="1" spc="0" dirty="0">
              <a:solidFill>
                <a:srgbClr val="C00000"/>
              </a:solidFill>
              <a:latin typeface="Arial"/>
              <a:cs typeface="Arial"/>
            </a:endParaRPr>
          </a:p>
          <a:p>
            <a:pPr marR="12700" algn="ctr" rtl="1" hangingPunct="0">
              <a:lnSpc>
                <a:spcPts val="4000"/>
              </a:lnSpc>
              <a:spcAft>
                <a:spcPts val="600"/>
              </a:spcAft>
            </a:pPr>
            <a:r>
              <a:rPr lang="fa-IR" altLang="ja-JP" sz="3200" b="1" dirty="0">
                <a:latin typeface="Arial"/>
                <a:cs typeface="2  Nazanin" pitchFamily="2" charset="-78"/>
              </a:rPr>
              <a:t>کاهش موانع در ورود به دانشگاه</a:t>
            </a:r>
            <a:endParaRPr lang="en-US" altLang="ja-JP" sz="3200" b="1" dirty="0">
              <a:latin typeface="Arial"/>
              <a:cs typeface="2  Nazanin" pitchFamily="2" charset="-7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altLang="ja-JP" b="1" smtClean="0"/>
              <a:t>18</a:t>
            </a:fld>
            <a:endParaRPr lang="ja-JP" altLang="en-US" b="1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altLang="ja-JP" sz="3200" b="1" spc="-60" dirty="0">
                <a:solidFill>
                  <a:srgbClr val="D1282E"/>
                </a:solidFill>
                <a:latin typeface="Arial Black"/>
                <a:cs typeface="Arial Black"/>
              </a:rPr>
              <a:t>خصوصی سازی دانشگاه در </a:t>
            </a:r>
            <a:r>
              <a:rPr lang="fa-IR" altLang="ja-JP" sz="3600" b="1" spc="-60" dirty="0">
                <a:solidFill>
                  <a:srgbClr val="D1282E"/>
                </a:solidFill>
                <a:latin typeface="Arial Black"/>
                <a:cs typeface="Arial Black"/>
              </a:rPr>
              <a:t>قطر</a:t>
            </a:r>
            <a:endParaRPr kumimoji="1" lang="ja-JP" altLang="en-US" sz="36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28650" y="1447800"/>
            <a:ext cx="7886700" cy="4729163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lnSpc>
                <a:spcPts val="4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altLang="ja-JP" sz="2400" b="1" spc="5" dirty="0">
                <a:solidFill>
                  <a:srgbClr val="C00000"/>
                </a:solidFill>
                <a:latin typeface="Arial"/>
                <a:cs typeface="Arial"/>
              </a:rPr>
              <a:t>Except two national universities (Q</a:t>
            </a:r>
            <a:r>
              <a:rPr lang="en-US" altLang="ja-JP" sz="2400" b="1" spc="-10" dirty="0">
                <a:solidFill>
                  <a:srgbClr val="C00000"/>
                </a:solidFill>
                <a:latin typeface="Arial"/>
                <a:cs typeface="Arial"/>
              </a:rPr>
              <a:t>a</a:t>
            </a:r>
            <a:r>
              <a:rPr lang="en-US" altLang="ja-JP" sz="2400" b="1" dirty="0">
                <a:solidFill>
                  <a:srgbClr val="C00000"/>
                </a:solidFill>
                <a:latin typeface="Arial"/>
                <a:cs typeface="Arial"/>
              </a:rPr>
              <a:t>t</a:t>
            </a:r>
            <a:r>
              <a:rPr lang="en-US" altLang="ja-JP" sz="2400" b="1" spc="-10" dirty="0">
                <a:solidFill>
                  <a:srgbClr val="C00000"/>
                </a:solidFill>
                <a:latin typeface="Arial"/>
                <a:cs typeface="Arial"/>
              </a:rPr>
              <a:t>a</a:t>
            </a:r>
            <a:r>
              <a:rPr lang="en-US" altLang="ja-JP" sz="2400" b="1" dirty="0">
                <a:solidFill>
                  <a:srgbClr val="C00000"/>
                </a:solidFill>
                <a:latin typeface="Arial"/>
                <a:cs typeface="Arial"/>
              </a:rPr>
              <a:t>r</a:t>
            </a:r>
            <a:r>
              <a:rPr lang="en-US" altLang="ja-JP" sz="2400" b="1" spc="-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lang="en-US" altLang="ja-JP" sz="2400" b="1" spc="-10" dirty="0">
                <a:solidFill>
                  <a:srgbClr val="C00000"/>
                </a:solidFill>
                <a:latin typeface="Arial"/>
                <a:cs typeface="Arial"/>
              </a:rPr>
              <a:t>U</a:t>
            </a:r>
            <a:r>
              <a:rPr lang="en-US" altLang="ja-JP" sz="2400" b="1" spc="5" dirty="0">
                <a:solidFill>
                  <a:srgbClr val="C00000"/>
                </a:solidFill>
                <a:latin typeface="Arial"/>
                <a:cs typeface="Arial"/>
              </a:rPr>
              <a:t>ni</a:t>
            </a:r>
            <a:r>
              <a:rPr lang="en-US" altLang="ja-JP" sz="2400" b="1" spc="-70" dirty="0">
                <a:solidFill>
                  <a:srgbClr val="C00000"/>
                </a:solidFill>
                <a:latin typeface="Arial"/>
                <a:cs typeface="Arial"/>
              </a:rPr>
              <a:t>v</a:t>
            </a:r>
            <a:r>
              <a:rPr lang="en-US" altLang="ja-JP" sz="2400" b="1" spc="-10" dirty="0">
                <a:solidFill>
                  <a:srgbClr val="C00000"/>
                </a:solidFill>
                <a:latin typeface="Arial"/>
                <a:cs typeface="Arial"/>
              </a:rPr>
              <a:t>ers</a:t>
            </a:r>
            <a:r>
              <a:rPr lang="en-US" altLang="ja-JP" sz="2400" b="1" spc="5" dirty="0">
                <a:solidFill>
                  <a:srgbClr val="C00000"/>
                </a:solidFill>
                <a:latin typeface="Arial"/>
                <a:cs typeface="Arial"/>
              </a:rPr>
              <a:t>i</a:t>
            </a:r>
            <a:r>
              <a:rPr lang="en-US" altLang="ja-JP" sz="2400" b="1" dirty="0">
                <a:solidFill>
                  <a:srgbClr val="C00000"/>
                </a:solidFill>
                <a:latin typeface="Arial"/>
                <a:cs typeface="Arial"/>
              </a:rPr>
              <a:t>ty</a:t>
            </a:r>
            <a:r>
              <a:rPr lang="en-US" altLang="ja-JP" sz="2400" b="1" spc="55" dirty="0">
                <a:solidFill>
                  <a:srgbClr val="C00000"/>
                </a:solidFill>
                <a:latin typeface="Arial"/>
                <a:cs typeface="Arial"/>
              </a:rPr>
              <a:t> and </a:t>
            </a:r>
            <a:r>
              <a:rPr lang="en-US" altLang="ja-JP" sz="2400" b="1" spc="-10" dirty="0">
                <a:solidFill>
                  <a:srgbClr val="C00000"/>
                </a:solidFill>
                <a:latin typeface="Arial"/>
                <a:cs typeface="Arial"/>
              </a:rPr>
              <a:t>Hama</a:t>
            </a:r>
            <a:r>
              <a:rPr lang="en-US" altLang="ja-JP" sz="2400" b="1" dirty="0">
                <a:solidFill>
                  <a:srgbClr val="C00000"/>
                </a:solidFill>
                <a:latin typeface="Arial"/>
                <a:cs typeface="Arial"/>
              </a:rPr>
              <a:t>d</a:t>
            </a:r>
            <a:r>
              <a:rPr lang="en-US" altLang="ja-JP" sz="2400" b="1" spc="1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lang="en-US" altLang="ja-JP" sz="2400" b="1" spc="5" dirty="0">
                <a:solidFill>
                  <a:srgbClr val="C00000"/>
                </a:solidFill>
                <a:latin typeface="Arial"/>
                <a:cs typeface="Arial"/>
              </a:rPr>
              <a:t>bi</a:t>
            </a:r>
            <a:r>
              <a:rPr lang="en-US" altLang="ja-JP" sz="2400" b="1" dirty="0">
                <a:solidFill>
                  <a:srgbClr val="C00000"/>
                </a:solidFill>
                <a:latin typeface="Arial"/>
                <a:cs typeface="Arial"/>
              </a:rPr>
              <a:t>n</a:t>
            </a:r>
            <a:r>
              <a:rPr lang="en-US" altLang="ja-JP" sz="2400" b="1" spc="1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lang="en-US" altLang="ja-JP" sz="2400" b="1" spc="-10" dirty="0">
                <a:solidFill>
                  <a:srgbClr val="C00000"/>
                </a:solidFill>
                <a:latin typeface="Arial"/>
                <a:cs typeface="Arial"/>
              </a:rPr>
              <a:t>K</a:t>
            </a:r>
            <a:r>
              <a:rPr lang="en-US" altLang="ja-JP" sz="2400" b="1" spc="5" dirty="0">
                <a:solidFill>
                  <a:srgbClr val="C00000"/>
                </a:solidFill>
                <a:latin typeface="Arial"/>
                <a:cs typeface="Arial"/>
              </a:rPr>
              <a:t>h</a:t>
            </a:r>
            <a:r>
              <a:rPr lang="en-US" altLang="ja-JP" sz="2400" b="1" spc="-10" dirty="0">
                <a:solidFill>
                  <a:srgbClr val="C00000"/>
                </a:solidFill>
                <a:latin typeface="Arial"/>
                <a:cs typeface="Arial"/>
              </a:rPr>
              <a:t>a</a:t>
            </a:r>
            <a:r>
              <a:rPr lang="en-US" altLang="ja-JP" sz="2400" b="1" spc="5" dirty="0">
                <a:solidFill>
                  <a:srgbClr val="C00000"/>
                </a:solidFill>
                <a:latin typeface="Arial"/>
                <a:cs typeface="Arial"/>
              </a:rPr>
              <a:t>li</a:t>
            </a:r>
            <a:r>
              <a:rPr lang="en-US" altLang="ja-JP" sz="2400" b="1" dirty="0">
                <a:solidFill>
                  <a:srgbClr val="C00000"/>
                </a:solidFill>
                <a:latin typeface="Arial"/>
                <a:cs typeface="Arial"/>
              </a:rPr>
              <a:t>fa</a:t>
            </a:r>
            <a:r>
              <a:rPr lang="en-US" altLang="ja-JP" sz="2400" b="1" spc="-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lang="en-US" altLang="ja-JP" sz="2400" b="1" spc="-10" dirty="0">
                <a:solidFill>
                  <a:srgbClr val="C00000"/>
                </a:solidFill>
                <a:latin typeface="Arial"/>
                <a:cs typeface="Arial"/>
              </a:rPr>
              <a:t>U</a:t>
            </a:r>
            <a:r>
              <a:rPr lang="en-US" altLang="ja-JP" sz="2400" b="1" spc="5" dirty="0">
                <a:solidFill>
                  <a:srgbClr val="C00000"/>
                </a:solidFill>
                <a:latin typeface="Arial"/>
                <a:cs typeface="Arial"/>
              </a:rPr>
              <a:t>ni</a:t>
            </a:r>
            <a:r>
              <a:rPr lang="en-US" altLang="ja-JP" sz="2400" b="1" spc="-70" dirty="0">
                <a:solidFill>
                  <a:srgbClr val="C00000"/>
                </a:solidFill>
                <a:latin typeface="Arial"/>
                <a:cs typeface="Arial"/>
              </a:rPr>
              <a:t>v</a:t>
            </a:r>
            <a:r>
              <a:rPr lang="en-US" altLang="ja-JP" sz="2400" b="1" spc="-10" dirty="0">
                <a:solidFill>
                  <a:srgbClr val="C00000"/>
                </a:solidFill>
                <a:latin typeface="Arial"/>
                <a:cs typeface="Arial"/>
              </a:rPr>
              <a:t>ers</a:t>
            </a:r>
            <a:r>
              <a:rPr lang="en-US" altLang="ja-JP" sz="2400" b="1" spc="5" dirty="0">
                <a:solidFill>
                  <a:srgbClr val="C00000"/>
                </a:solidFill>
                <a:latin typeface="Arial"/>
                <a:cs typeface="Arial"/>
              </a:rPr>
              <a:t>i</a:t>
            </a:r>
            <a:r>
              <a:rPr lang="en-US" altLang="ja-JP" sz="2400" b="1" dirty="0">
                <a:solidFill>
                  <a:srgbClr val="C00000"/>
                </a:solidFill>
                <a:latin typeface="Arial"/>
                <a:cs typeface="Arial"/>
              </a:rPr>
              <a:t>ty</a:t>
            </a:r>
            <a:r>
              <a:rPr lang="en-US" altLang="ja-JP" sz="2400" b="1" spc="6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lang="en-US" altLang="ja-JP" sz="2400" b="1" dirty="0">
                <a:solidFill>
                  <a:srgbClr val="C00000"/>
                </a:solidFill>
                <a:latin typeface="Arial"/>
                <a:cs typeface="Arial"/>
              </a:rPr>
              <a:t>)</a:t>
            </a:r>
            <a:r>
              <a:rPr lang="en-US" altLang="ja-JP" sz="2400" b="1" spc="5" dirty="0">
                <a:solidFill>
                  <a:srgbClr val="C00000"/>
                </a:solidFill>
                <a:latin typeface="Arial"/>
                <a:cs typeface="Arial"/>
              </a:rPr>
              <a:t>,  th</a:t>
            </a:r>
            <a:r>
              <a:rPr lang="en-US" altLang="ja-JP" sz="2400" b="1" spc="-10" dirty="0">
                <a:solidFill>
                  <a:srgbClr val="C00000"/>
                </a:solidFill>
                <a:latin typeface="Arial"/>
                <a:cs typeface="Arial"/>
              </a:rPr>
              <a:t>er</a:t>
            </a:r>
            <a:r>
              <a:rPr lang="en-US" altLang="ja-JP" sz="2400" b="1" dirty="0">
                <a:solidFill>
                  <a:srgbClr val="C00000"/>
                </a:solidFill>
                <a:latin typeface="Arial"/>
                <a:cs typeface="Arial"/>
              </a:rPr>
              <a:t>e</a:t>
            </a:r>
            <a:r>
              <a:rPr lang="en-US" altLang="ja-JP" sz="2400" b="1" spc="-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lang="en-US" altLang="ja-JP" sz="2400" b="1" spc="5" dirty="0">
                <a:solidFill>
                  <a:srgbClr val="C00000"/>
                </a:solidFill>
                <a:latin typeface="Arial"/>
                <a:cs typeface="Arial"/>
              </a:rPr>
              <a:t>i</a:t>
            </a:r>
            <a:r>
              <a:rPr lang="en-US" altLang="ja-JP" sz="2400" b="1" dirty="0">
                <a:solidFill>
                  <a:srgbClr val="C00000"/>
                </a:solidFill>
                <a:latin typeface="Arial"/>
                <a:cs typeface="Arial"/>
              </a:rPr>
              <a:t>s</a:t>
            </a:r>
            <a:r>
              <a:rPr lang="en-US" altLang="ja-JP" sz="2400" b="1" spc="-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lang="en-US" altLang="ja-JP" sz="2400" b="1" spc="5" dirty="0">
                <a:solidFill>
                  <a:srgbClr val="C00000"/>
                </a:solidFill>
                <a:latin typeface="Arial"/>
                <a:cs typeface="Arial"/>
              </a:rPr>
              <a:t>n</a:t>
            </a:r>
            <a:r>
              <a:rPr lang="en-US" altLang="ja-JP" sz="2400" b="1" dirty="0">
                <a:solidFill>
                  <a:srgbClr val="C00000"/>
                </a:solidFill>
                <a:latin typeface="Arial"/>
                <a:cs typeface="Arial"/>
              </a:rPr>
              <a:t>o</a:t>
            </a:r>
            <a:r>
              <a:rPr lang="en-US" altLang="ja-JP" sz="2400" b="1" spc="1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lang="en-US" altLang="ja-JP" sz="2400" b="1" spc="5" dirty="0">
                <a:solidFill>
                  <a:srgbClr val="C00000"/>
                </a:solidFill>
                <a:latin typeface="Arial"/>
                <a:cs typeface="Arial"/>
              </a:rPr>
              <a:t>do</a:t>
            </a:r>
            <a:r>
              <a:rPr lang="en-US" altLang="ja-JP" sz="2400" b="1" spc="-10" dirty="0">
                <a:solidFill>
                  <a:srgbClr val="C00000"/>
                </a:solidFill>
                <a:latin typeface="Arial"/>
                <a:cs typeface="Arial"/>
              </a:rPr>
              <a:t>mes</a:t>
            </a:r>
            <a:r>
              <a:rPr lang="en-US" altLang="ja-JP" sz="2400" b="1" dirty="0">
                <a:solidFill>
                  <a:srgbClr val="C00000"/>
                </a:solidFill>
                <a:latin typeface="Arial"/>
                <a:cs typeface="Arial"/>
              </a:rPr>
              <a:t>t</a:t>
            </a:r>
            <a:r>
              <a:rPr lang="en-US" altLang="ja-JP" sz="2400" b="1" spc="5" dirty="0">
                <a:solidFill>
                  <a:srgbClr val="C00000"/>
                </a:solidFill>
                <a:latin typeface="Arial"/>
                <a:cs typeface="Arial"/>
              </a:rPr>
              <a:t>i</a:t>
            </a:r>
            <a:r>
              <a:rPr lang="en-US" altLang="ja-JP" sz="2400" b="1" dirty="0">
                <a:solidFill>
                  <a:srgbClr val="C00000"/>
                </a:solidFill>
                <a:latin typeface="Arial"/>
                <a:cs typeface="Arial"/>
              </a:rPr>
              <a:t>c</a:t>
            </a:r>
            <a:r>
              <a:rPr lang="en-US" altLang="ja-JP" sz="2400" b="1" spc="-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lang="en-US" altLang="ja-JP" sz="2400" b="1" spc="5" dirty="0">
                <a:solidFill>
                  <a:srgbClr val="C00000"/>
                </a:solidFill>
                <a:latin typeface="Arial"/>
                <a:cs typeface="Arial"/>
              </a:rPr>
              <a:t>p</a:t>
            </a:r>
            <a:r>
              <a:rPr lang="en-US" altLang="ja-JP" sz="2400" b="1" spc="-10" dirty="0">
                <a:solidFill>
                  <a:srgbClr val="C00000"/>
                </a:solidFill>
                <a:latin typeface="Arial"/>
                <a:cs typeface="Arial"/>
              </a:rPr>
              <a:t>r</a:t>
            </a:r>
            <a:r>
              <a:rPr lang="en-US" altLang="ja-JP" sz="2400" b="1" spc="5" dirty="0">
                <a:solidFill>
                  <a:srgbClr val="C00000"/>
                </a:solidFill>
                <a:latin typeface="Arial"/>
                <a:cs typeface="Arial"/>
              </a:rPr>
              <a:t>i</a:t>
            </a:r>
            <a:r>
              <a:rPr lang="en-US" altLang="ja-JP" sz="2400" b="1" spc="-70" dirty="0">
                <a:solidFill>
                  <a:srgbClr val="C00000"/>
                </a:solidFill>
                <a:latin typeface="Arial"/>
                <a:cs typeface="Arial"/>
              </a:rPr>
              <a:t>v</a:t>
            </a:r>
            <a:r>
              <a:rPr lang="en-US" altLang="ja-JP" sz="2400" b="1" spc="-10" dirty="0">
                <a:solidFill>
                  <a:srgbClr val="C00000"/>
                </a:solidFill>
                <a:latin typeface="Arial"/>
                <a:cs typeface="Arial"/>
              </a:rPr>
              <a:t>a</a:t>
            </a:r>
            <a:r>
              <a:rPr lang="en-US" altLang="ja-JP" sz="2400" b="1" dirty="0">
                <a:solidFill>
                  <a:srgbClr val="C00000"/>
                </a:solidFill>
                <a:latin typeface="Arial"/>
                <a:cs typeface="Arial"/>
              </a:rPr>
              <a:t>te university</a:t>
            </a:r>
          </a:p>
          <a:p>
            <a:pPr marL="0" indent="0" algn="ctr">
              <a:lnSpc>
                <a:spcPts val="4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fa-IR" altLang="ja-JP" sz="4600" dirty="0">
                <a:latin typeface="Arial"/>
                <a:cs typeface="2  Nazanin" pitchFamily="2" charset="-78"/>
              </a:rPr>
              <a:t>غیر از دو دانشگاه دولتی  هیچ دانشگاه خصوصی در قطر وجود ندارد</a:t>
            </a:r>
            <a:endParaRPr lang="en-US" altLang="ja-JP" sz="4600" dirty="0">
              <a:latin typeface="Arial"/>
              <a:cs typeface="2  Nazanin" pitchFamily="2" charset="-78"/>
            </a:endParaRPr>
          </a:p>
          <a:p>
            <a:pPr marL="0" marR="1314450" indent="0" algn="ctr">
              <a:lnSpc>
                <a:spcPts val="4000"/>
              </a:lnSpc>
              <a:spcBef>
                <a:spcPts val="0"/>
              </a:spcBef>
              <a:spcAft>
                <a:spcPts val="600"/>
              </a:spcAft>
              <a:buNone/>
              <a:tabLst>
                <a:tab pos="469900" algn="l"/>
              </a:tabLst>
            </a:pPr>
            <a:r>
              <a:rPr lang="en-US" altLang="ja-JP" sz="2400" b="1" spc="-5" dirty="0">
                <a:solidFill>
                  <a:srgbClr val="C00000"/>
                </a:solidFill>
                <a:latin typeface="Arial"/>
                <a:cs typeface="Arial"/>
              </a:rPr>
              <a:t>P</a:t>
            </a:r>
            <a:r>
              <a:rPr lang="en-US" altLang="ja-JP" sz="2400" b="1" spc="-10" dirty="0">
                <a:solidFill>
                  <a:srgbClr val="C00000"/>
                </a:solidFill>
                <a:latin typeface="Arial"/>
                <a:cs typeface="Arial"/>
              </a:rPr>
              <a:t>r</a:t>
            </a:r>
            <a:r>
              <a:rPr lang="en-US" altLang="ja-JP" sz="2400" b="1" spc="5" dirty="0">
                <a:solidFill>
                  <a:srgbClr val="C00000"/>
                </a:solidFill>
                <a:latin typeface="Arial"/>
                <a:cs typeface="Arial"/>
              </a:rPr>
              <a:t>i</a:t>
            </a:r>
            <a:r>
              <a:rPr lang="en-US" altLang="ja-JP" sz="2400" b="1" spc="-70" dirty="0">
                <a:solidFill>
                  <a:srgbClr val="C00000"/>
                </a:solidFill>
                <a:latin typeface="Arial"/>
                <a:cs typeface="Arial"/>
              </a:rPr>
              <a:t>v</a:t>
            </a:r>
            <a:r>
              <a:rPr lang="en-US" altLang="ja-JP" sz="2400" b="1" spc="-10" dirty="0">
                <a:solidFill>
                  <a:srgbClr val="C00000"/>
                </a:solidFill>
                <a:latin typeface="Arial"/>
                <a:cs typeface="Arial"/>
              </a:rPr>
              <a:t>a</a:t>
            </a:r>
            <a:r>
              <a:rPr lang="en-US" altLang="ja-JP" sz="2400" b="1" dirty="0">
                <a:solidFill>
                  <a:srgbClr val="C00000"/>
                </a:solidFill>
                <a:latin typeface="Arial"/>
                <a:cs typeface="Arial"/>
              </a:rPr>
              <a:t>te</a:t>
            </a:r>
            <a:r>
              <a:rPr lang="en-US" altLang="ja-JP" sz="2400" b="1" spc="5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lang="en-US" altLang="ja-JP" sz="2400" b="1" spc="5" dirty="0">
                <a:solidFill>
                  <a:srgbClr val="C00000"/>
                </a:solidFill>
                <a:latin typeface="Arial"/>
                <a:cs typeface="Arial"/>
              </a:rPr>
              <a:t>uni</a:t>
            </a:r>
            <a:r>
              <a:rPr lang="en-US" altLang="ja-JP" sz="2400" b="1" spc="-70" dirty="0">
                <a:solidFill>
                  <a:srgbClr val="C00000"/>
                </a:solidFill>
                <a:latin typeface="Arial"/>
                <a:cs typeface="Arial"/>
              </a:rPr>
              <a:t>v</a:t>
            </a:r>
            <a:r>
              <a:rPr lang="en-US" altLang="ja-JP" sz="2400" b="1" spc="-10" dirty="0">
                <a:solidFill>
                  <a:srgbClr val="C00000"/>
                </a:solidFill>
                <a:latin typeface="Arial"/>
                <a:cs typeface="Arial"/>
              </a:rPr>
              <a:t>ers</a:t>
            </a:r>
            <a:r>
              <a:rPr lang="en-US" altLang="ja-JP" sz="2400" b="1" spc="5" dirty="0">
                <a:solidFill>
                  <a:srgbClr val="C00000"/>
                </a:solidFill>
                <a:latin typeface="Arial"/>
                <a:cs typeface="Arial"/>
              </a:rPr>
              <a:t>i</a:t>
            </a:r>
            <a:r>
              <a:rPr lang="en-US" altLang="ja-JP" sz="2400" b="1" dirty="0">
                <a:solidFill>
                  <a:srgbClr val="C00000"/>
                </a:solidFill>
                <a:latin typeface="Arial"/>
                <a:cs typeface="Arial"/>
              </a:rPr>
              <a:t>t</a:t>
            </a:r>
            <a:r>
              <a:rPr lang="en-US" altLang="ja-JP" sz="2400" b="1" spc="5" dirty="0">
                <a:solidFill>
                  <a:srgbClr val="C00000"/>
                </a:solidFill>
                <a:latin typeface="Arial"/>
                <a:cs typeface="Arial"/>
              </a:rPr>
              <a:t>i</a:t>
            </a:r>
            <a:r>
              <a:rPr lang="en-US" altLang="ja-JP" sz="2400" b="1" spc="-10" dirty="0">
                <a:solidFill>
                  <a:srgbClr val="C00000"/>
                </a:solidFill>
                <a:latin typeface="Arial"/>
                <a:cs typeface="Arial"/>
              </a:rPr>
              <a:t>e</a:t>
            </a:r>
            <a:r>
              <a:rPr lang="en-US" altLang="ja-JP" sz="2400" b="1" dirty="0">
                <a:solidFill>
                  <a:srgbClr val="C00000"/>
                </a:solidFill>
                <a:latin typeface="Arial"/>
                <a:cs typeface="Arial"/>
              </a:rPr>
              <a:t>s</a:t>
            </a:r>
            <a:r>
              <a:rPr lang="en-US" altLang="ja-JP" sz="2400" b="1" spc="5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lang="en-US" altLang="ja-JP" sz="2400" b="1" spc="-10" dirty="0">
                <a:solidFill>
                  <a:srgbClr val="C00000"/>
                </a:solidFill>
                <a:latin typeface="Arial"/>
                <a:cs typeface="Arial"/>
              </a:rPr>
              <a:t>ar</a:t>
            </a:r>
            <a:r>
              <a:rPr lang="en-US" altLang="ja-JP" sz="2400" b="1" dirty="0">
                <a:solidFill>
                  <a:srgbClr val="C00000"/>
                </a:solidFill>
                <a:latin typeface="Arial"/>
                <a:cs typeface="Arial"/>
              </a:rPr>
              <a:t>e</a:t>
            </a:r>
            <a:r>
              <a:rPr lang="en-US" altLang="ja-JP" sz="2400" b="1" spc="1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lang="en-US" altLang="ja-JP" sz="2400" b="1" spc="-10" dirty="0">
                <a:solidFill>
                  <a:srgbClr val="C00000"/>
                </a:solidFill>
                <a:latin typeface="Arial"/>
                <a:cs typeface="Arial"/>
              </a:rPr>
              <a:t>a</a:t>
            </a:r>
            <a:r>
              <a:rPr lang="en-US" altLang="ja-JP" sz="2400" b="1" spc="5" dirty="0">
                <a:solidFill>
                  <a:srgbClr val="C00000"/>
                </a:solidFill>
                <a:latin typeface="Arial"/>
                <a:cs typeface="Arial"/>
              </a:rPr>
              <a:t>l</a:t>
            </a:r>
            <a:r>
              <a:rPr lang="en-US" altLang="ja-JP" sz="2400" b="1" dirty="0">
                <a:solidFill>
                  <a:srgbClr val="C00000"/>
                </a:solidFill>
                <a:latin typeface="Arial"/>
                <a:cs typeface="Arial"/>
              </a:rPr>
              <a:t>l </a:t>
            </a:r>
            <a:r>
              <a:rPr lang="en-US" altLang="ja-JP" sz="2400" b="1" spc="5" dirty="0">
                <a:solidFill>
                  <a:srgbClr val="C00000"/>
                </a:solidFill>
                <a:latin typeface="Arial"/>
                <a:cs typeface="Arial"/>
              </a:rPr>
              <a:t>in</a:t>
            </a:r>
            <a:r>
              <a:rPr lang="en-US" altLang="ja-JP" sz="2400" b="1" dirty="0">
                <a:solidFill>
                  <a:srgbClr val="C00000"/>
                </a:solidFill>
                <a:latin typeface="Arial"/>
                <a:cs typeface="Arial"/>
              </a:rPr>
              <a:t>t</a:t>
            </a:r>
            <a:r>
              <a:rPr lang="en-US" altLang="ja-JP" sz="2400" b="1" spc="-10" dirty="0">
                <a:solidFill>
                  <a:srgbClr val="C00000"/>
                </a:solidFill>
                <a:latin typeface="Arial"/>
                <a:cs typeface="Arial"/>
              </a:rPr>
              <a:t>er</a:t>
            </a:r>
            <a:r>
              <a:rPr lang="en-US" altLang="ja-JP" sz="2400" b="1" spc="5" dirty="0">
                <a:solidFill>
                  <a:srgbClr val="C00000"/>
                </a:solidFill>
                <a:latin typeface="Arial"/>
                <a:cs typeface="Arial"/>
              </a:rPr>
              <a:t>n</a:t>
            </a:r>
            <a:r>
              <a:rPr lang="en-US" altLang="ja-JP" sz="2400" b="1" spc="-10" dirty="0">
                <a:solidFill>
                  <a:srgbClr val="C00000"/>
                </a:solidFill>
                <a:latin typeface="Arial"/>
                <a:cs typeface="Arial"/>
              </a:rPr>
              <a:t>a</a:t>
            </a:r>
            <a:r>
              <a:rPr lang="en-US" altLang="ja-JP" sz="2400" b="1" dirty="0">
                <a:solidFill>
                  <a:srgbClr val="C00000"/>
                </a:solidFill>
                <a:latin typeface="Arial"/>
                <a:cs typeface="Arial"/>
              </a:rPr>
              <a:t>t</a:t>
            </a:r>
            <a:r>
              <a:rPr lang="en-US" altLang="ja-JP" sz="2400" b="1" spc="5" dirty="0">
                <a:solidFill>
                  <a:srgbClr val="C00000"/>
                </a:solidFill>
                <a:latin typeface="Arial"/>
                <a:cs typeface="Arial"/>
              </a:rPr>
              <a:t>ion</a:t>
            </a:r>
            <a:r>
              <a:rPr lang="en-US" altLang="ja-JP" sz="2400" b="1" spc="-10" dirty="0">
                <a:solidFill>
                  <a:srgbClr val="C00000"/>
                </a:solidFill>
                <a:latin typeface="Arial"/>
                <a:cs typeface="Arial"/>
              </a:rPr>
              <a:t>a</a:t>
            </a:r>
            <a:r>
              <a:rPr lang="en-US" altLang="ja-JP" sz="2400" b="1" dirty="0">
                <a:solidFill>
                  <a:srgbClr val="C00000"/>
                </a:solidFill>
                <a:latin typeface="Arial"/>
                <a:cs typeface="Arial"/>
              </a:rPr>
              <a:t>l</a:t>
            </a:r>
            <a:r>
              <a:rPr lang="en-US" altLang="ja-JP" sz="2400" b="1" spc="1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lang="en-US" altLang="ja-JP" sz="2400" b="1" spc="5" dirty="0">
                <a:solidFill>
                  <a:srgbClr val="C00000"/>
                </a:solidFill>
                <a:latin typeface="Arial"/>
                <a:cs typeface="Arial"/>
              </a:rPr>
              <a:t>b</a:t>
            </a:r>
            <a:r>
              <a:rPr lang="en-US" altLang="ja-JP" sz="2400" b="1" spc="-10" dirty="0">
                <a:solidFill>
                  <a:srgbClr val="C00000"/>
                </a:solidFill>
                <a:latin typeface="Arial"/>
                <a:cs typeface="Arial"/>
              </a:rPr>
              <a:t>ra</a:t>
            </a:r>
            <a:r>
              <a:rPr lang="en-US" altLang="ja-JP" sz="2400" b="1" spc="5" dirty="0">
                <a:solidFill>
                  <a:srgbClr val="C00000"/>
                </a:solidFill>
                <a:latin typeface="Arial"/>
                <a:cs typeface="Arial"/>
              </a:rPr>
              <a:t>n</a:t>
            </a:r>
            <a:r>
              <a:rPr lang="en-US" altLang="ja-JP" sz="2400" b="1" spc="-10" dirty="0">
                <a:solidFill>
                  <a:srgbClr val="C00000"/>
                </a:solidFill>
                <a:latin typeface="Arial"/>
                <a:cs typeface="Arial"/>
              </a:rPr>
              <a:t>c</a:t>
            </a:r>
            <a:r>
              <a:rPr lang="en-US" altLang="ja-JP" sz="2400" b="1" dirty="0">
                <a:solidFill>
                  <a:srgbClr val="C00000"/>
                </a:solidFill>
                <a:latin typeface="Arial"/>
                <a:cs typeface="Arial"/>
              </a:rPr>
              <a:t>h</a:t>
            </a:r>
            <a:r>
              <a:rPr lang="en-US" altLang="ja-JP" sz="2400" b="1" spc="-10" dirty="0">
                <a:solidFill>
                  <a:srgbClr val="C00000"/>
                </a:solidFill>
                <a:latin typeface="Arial"/>
                <a:cs typeface="Arial"/>
              </a:rPr>
              <a:t> cam</a:t>
            </a:r>
            <a:r>
              <a:rPr lang="en-US" altLang="ja-JP" sz="2400" b="1" spc="5" dirty="0">
                <a:solidFill>
                  <a:srgbClr val="C00000"/>
                </a:solidFill>
                <a:latin typeface="Arial"/>
                <a:cs typeface="Arial"/>
              </a:rPr>
              <a:t>pu</a:t>
            </a:r>
            <a:r>
              <a:rPr lang="en-US" altLang="ja-JP" sz="2400" b="1" spc="-10" dirty="0">
                <a:solidFill>
                  <a:srgbClr val="C00000"/>
                </a:solidFill>
                <a:latin typeface="Arial"/>
                <a:cs typeface="Arial"/>
              </a:rPr>
              <a:t>ses</a:t>
            </a:r>
          </a:p>
          <a:p>
            <a:pPr marL="0" marR="1314450" indent="0" algn="ctr" rtl="1">
              <a:lnSpc>
                <a:spcPts val="4000"/>
              </a:lnSpc>
              <a:spcBef>
                <a:spcPts val="0"/>
              </a:spcBef>
              <a:spcAft>
                <a:spcPts val="600"/>
              </a:spcAft>
              <a:buNone/>
              <a:tabLst>
                <a:tab pos="469900" algn="l"/>
              </a:tabLst>
            </a:pPr>
            <a:r>
              <a:rPr lang="en-US" altLang="ja-JP" sz="4600" dirty="0">
                <a:latin typeface="Arial"/>
                <a:cs typeface="2  Nazanin" pitchFamily="2" charset="-78"/>
              </a:rPr>
              <a:t>         </a:t>
            </a:r>
            <a:r>
              <a:rPr lang="fa-IR" altLang="ja-JP" sz="4600" dirty="0">
                <a:latin typeface="Arial"/>
                <a:cs typeface="2  Nazanin" pitchFamily="2" charset="-78"/>
              </a:rPr>
              <a:t>دانشگاه‌های خصوصی همه پردیس‌های </a:t>
            </a:r>
            <a:r>
              <a:rPr lang="en-US" altLang="ja-JP" sz="4600" dirty="0">
                <a:latin typeface="Arial"/>
                <a:cs typeface="2  Nazanin" pitchFamily="2" charset="-78"/>
              </a:rPr>
              <a:t> </a:t>
            </a:r>
            <a:r>
              <a:rPr lang="fa-IR" altLang="ja-JP" sz="4600" dirty="0">
                <a:latin typeface="Arial"/>
                <a:cs typeface="2  Nazanin" pitchFamily="2" charset="-78"/>
              </a:rPr>
              <a:t>دانشگاه‌های بین‌المللی هستند</a:t>
            </a:r>
          </a:p>
          <a:p>
            <a:endParaRPr lang="en-US" altLang="ja-JP" sz="2000" dirty="0">
              <a:latin typeface="Arial"/>
              <a:cs typeface="2  Nazanin" pitchFamily="2" charset="-78"/>
            </a:endParaRPr>
          </a:p>
          <a:p>
            <a:endParaRPr lang="en-US" altLang="ja-JP" sz="2000" b="1" dirty="0">
              <a:latin typeface="Arial"/>
              <a:cs typeface="Arial"/>
            </a:endParaRP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altLang="ja-JP" smtClean="0"/>
              <a:t>19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4672940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628650" y="198437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kumimoji="1" lang="en-US" altLang="ja-JP" sz="2400" dirty="0">
                <a:solidFill>
                  <a:srgbClr val="C00000"/>
                </a:solidFill>
                <a:latin typeface="Arial Black" panose="020B0A04020102020204" pitchFamily="34" charset="0"/>
              </a:rPr>
              <a:t>GLOBAL TRENDS OF HIGHER EDUCATION IN THE 21</a:t>
            </a:r>
            <a:r>
              <a:rPr kumimoji="1" lang="en-US" altLang="ja-JP" sz="2400" baseline="30000" dirty="0">
                <a:solidFill>
                  <a:srgbClr val="C00000"/>
                </a:solidFill>
                <a:latin typeface="Arial Black" panose="020B0A04020102020204" pitchFamily="34" charset="0"/>
              </a:rPr>
              <a:t>st</a:t>
            </a:r>
            <a:r>
              <a:rPr kumimoji="1" lang="en-US" altLang="ja-JP" sz="2400" dirty="0">
                <a:solidFill>
                  <a:srgbClr val="C00000"/>
                </a:solidFill>
                <a:latin typeface="Arial Black" panose="020B0A04020102020204" pitchFamily="34" charset="0"/>
              </a:rPr>
              <a:t> CENTURY</a:t>
            </a:r>
            <a:r>
              <a:rPr kumimoji="1" lang="en-US" altLang="ja-JP" sz="2800" dirty="0">
                <a:solidFill>
                  <a:srgbClr val="C00000"/>
                </a:solidFill>
                <a:latin typeface="Arial Black" panose="020B0A04020102020204" pitchFamily="34" charset="0"/>
              </a:rPr>
              <a:t/>
            </a:r>
            <a:br>
              <a:rPr kumimoji="1" lang="en-US" altLang="ja-JP" sz="2800" dirty="0">
                <a:solidFill>
                  <a:srgbClr val="C00000"/>
                </a:solidFill>
                <a:latin typeface="Arial Black" panose="020B0A04020102020204" pitchFamily="34" charset="0"/>
              </a:rPr>
            </a:br>
            <a:r>
              <a:rPr kumimoji="1" lang="fa-IR" altLang="ja-JP" sz="3200" b="1" dirty="0">
                <a:latin typeface="Arial Black" panose="020B0A04020102020204" pitchFamily="34" charset="0"/>
              </a:rPr>
              <a:t>روند جهانی در آموزش عالی در قرن </a:t>
            </a:r>
            <a:r>
              <a:rPr kumimoji="1" lang="fa-IR" altLang="ja-JP" sz="3600" dirty="0">
                <a:latin typeface="Arial Black" panose="020B0A04020102020204" pitchFamily="34" charset="0"/>
              </a:rPr>
              <a:t>21</a:t>
            </a:r>
            <a:endParaRPr kumimoji="1" lang="ja-JP" altLang="en-US" sz="3600" dirty="0">
              <a:latin typeface="Arial Black" panose="020B0A04020102020204" pitchFamily="34" charset="0"/>
            </a:endParaRPr>
          </a:p>
        </p:txBody>
      </p:sp>
      <p:sp>
        <p:nvSpPr>
          <p:cNvPr id="5" name="テキスト プレースホルダー 4"/>
          <p:cNvSpPr>
            <a:spLocks noGrp="1"/>
          </p:cNvSpPr>
          <p:nvPr>
            <p:ph idx="1"/>
          </p:nvPr>
        </p:nvSpPr>
        <p:spPr>
          <a:xfrm>
            <a:off x="457200" y="1828800"/>
            <a:ext cx="7886700" cy="4351338"/>
          </a:xfrm>
        </p:spPr>
        <p:txBody>
          <a:bodyPr/>
          <a:lstStyle/>
          <a:p>
            <a:pPr marL="0" indent="0">
              <a:buNone/>
            </a:pPr>
            <a:endParaRPr kumimoji="1" lang="en-US" altLang="ja-JP" dirty="0"/>
          </a:p>
          <a:p>
            <a:endParaRPr kumimoji="1" lang="ja-JP" altLang="en-US" dirty="0"/>
          </a:p>
        </p:txBody>
      </p:sp>
      <p:graphicFrame>
        <p:nvGraphicFramePr>
          <p:cNvPr id="6" name="図表 5"/>
          <p:cNvGraphicFramePr/>
          <p:nvPr>
            <p:extLst>
              <p:ext uri="{D42A27DB-BD31-4B8C-83A1-F6EECF244321}">
                <p14:modId xmlns:p14="http://schemas.microsoft.com/office/powerpoint/2010/main" val="423503946"/>
              </p:ext>
            </p:extLst>
          </p:nvPr>
        </p:nvGraphicFramePr>
        <p:xfrm>
          <a:off x="628650" y="1981200"/>
          <a:ext cx="771525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altLang="ja-JP" smtClean="0"/>
              <a:t>2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1691292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1203960" y="2286000"/>
            <a:ext cx="6839584" cy="1376678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marL="12700" marR="12700" indent="0">
              <a:lnSpc>
                <a:spcPct val="100000"/>
              </a:lnSpc>
              <a:tabLst>
                <a:tab pos="3006725" algn="l"/>
                <a:tab pos="3484245" algn="l"/>
              </a:tabLst>
            </a:pPr>
            <a:r>
              <a:rPr sz="4000" b="1" spc="-80" dirty="0">
                <a:solidFill>
                  <a:srgbClr val="C00000"/>
                </a:solidFill>
                <a:latin typeface="Arial Black"/>
                <a:cs typeface="Arial Black"/>
              </a:rPr>
              <a:t>I</a:t>
            </a:r>
            <a:r>
              <a:rPr sz="4000" b="1" spc="-75" dirty="0">
                <a:solidFill>
                  <a:srgbClr val="C00000"/>
                </a:solidFill>
                <a:latin typeface="Arial Black"/>
                <a:cs typeface="Arial Black"/>
              </a:rPr>
              <a:t>N</a:t>
            </a:r>
            <a:r>
              <a:rPr sz="4000" b="1" spc="-90" dirty="0">
                <a:solidFill>
                  <a:srgbClr val="C00000"/>
                </a:solidFill>
                <a:latin typeface="Arial Black"/>
                <a:cs typeface="Arial Black"/>
              </a:rPr>
              <a:t>TE</a:t>
            </a:r>
            <a:r>
              <a:rPr sz="4000" b="1" spc="-75" dirty="0">
                <a:solidFill>
                  <a:srgbClr val="C00000"/>
                </a:solidFill>
                <a:latin typeface="Arial Black"/>
                <a:cs typeface="Arial Black"/>
              </a:rPr>
              <a:t>R</a:t>
            </a:r>
            <a:r>
              <a:rPr sz="4000" b="1" spc="-114" dirty="0">
                <a:solidFill>
                  <a:srgbClr val="C00000"/>
                </a:solidFill>
                <a:latin typeface="Arial Black"/>
                <a:cs typeface="Arial Black"/>
              </a:rPr>
              <a:t>N</a:t>
            </a:r>
            <a:r>
              <a:rPr sz="4000" b="1" spc="-355" dirty="0">
                <a:solidFill>
                  <a:srgbClr val="C00000"/>
                </a:solidFill>
                <a:latin typeface="Arial Black"/>
                <a:cs typeface="Arial Black"/>
              </a:rPr>
              <a:t>A</a:t>
            </a:r>
            <a:r>
              <a:rPr sz="4000" b="1" spc="-90" dirty="0">
                <a:solidFill>
                  <a:srgbClr val="C00000"/>
                </a:solidFill>
                <a:latin typeface="Arial Black"/>
                <a:cs typeface="Arial Black"/>
              </a:rPr>
              <a:t>T</a:t>
            </a:r>
            <a:r>
              <a:rPr sz="4000" b="1" spc="-80" dirty="0">
                <a:solidFill>
                  <a:srgbClr val="C00000"/>
                </a:solidFill>
                <a:latin typeface="Arial Black"/>
                <a:cs typeface="Arial Black"/>
              </a:rPr>
              <a:t>I</a:t>
            </a:r>
            <a:r>
              <a:rPr sz="4000" b="1" spc="-75" dirty="0">
                <a:solidFill>
                  <a:srgbClr val="C00000"/>
                </a:solidFill>
                <a:latin typeface="Arial Black"/>
                <a:cs typeface="Arial Black"/>
              </a:rPr>
              <a:t>O</a:t>
            </a:r>
            <a:r>
              <a:rPr sz="4000" b="1" spc="-114" dirty="0">
                <a:solidFill>
                  <a:srgbClr val="C00000"/>
                </a:solidFill>
                <a:latin typeface="Arial Black"/>
                <a:cs typeface="Arial Black"/>
              </a:rPr>
              <a:t>N</a:t>
            </a:r>
            <a:r>
              <a:rPr sz="4000" b="1" spc="-75" dirty="0">
                <a:solidFill>
                  <a:srgbClr val="C00000"/>
                </a:solidFill>
                <a:latin typeface="Arial Black"/>
                <a:cs typeface="Arial Black"/>
              </a:rPr>
              <a:t>A</a:t>
            </a:r>
            <a:r>
              <a:rPr sz="4000" b="1" spc="-90" dirty="0">
                <a:solidFill>
                  <a:srgbClr val="C00000"/>
                </a:solidFill>
                <a:latin typeface="Arial Black"/>
                <a:cs typeface="Arial Black"/>
              </a:rPr>
              <a:t>L</a:t>
            </a:r>
            <a:r>
              <a:rPr sz="4000" b="1" spc="-80" dirty="0">
                <a:solidFill>
                  <a:srgbClr val="C00000"/>
                </a:solidFill>
                <a:latin typeface="Arial Black"/>
                <a:cs typeface="Arial Black"/>
              </a:rPr>
              <a:t>I</a:t>
            </a:r>
            <a:r>
              <a:rPr sz="4000" b="1" spc="-90" dirty="0">
                <a:solidFill>
                  <a:srgbClr val="C00000"/>
                </a:solidFill>
                <a:latin typeface="Arial Black"/>
                <a:cs typeface="Arial Black"/>
              </a:rPr>
              <a:t>Z</a:t>
            </a:r>
            <a:r>
              <a:rPr sz="4000" b="1" spc="-355" dirty="0">
                <a:solidFill>
                  <a:srgbClr val="C00000"/>
                </a:solidFill>
                <a:latin typeface="Arial Black"/>
                <a:cs typeface="Arial Black"/>
              </a:rPr>
              <a:t>A</a:t>
            </a:r>
            <a:r>
              <a:rPr sz="4000" b="1" spc="-90" dirty="0">
                <a:solidFill>
                  <a:srgbClr val="C00000"/>
                </a:solidFill>
                <a:latin typeface="Arial Black"/>
                <a:cs typeface="Arial Black"/>
              </a:rPr>
              <a:t>T</a:t>
            </a:r>
            <a:r>
              <a:rPr sz="4000" b="1" spc="-80" dirty="0">
                <a:solidFill>
                  <a:srgbClr val="C00000"/>
                </a:solidFill>
                <a:latin typeface="Arial Black"/>
                <a:cs typeface="Arial Black"/>
              </a:rPr>
              <a:t>I</a:t>
            </a:r>
            <a:r>
              <a:rPr sz="4000" b="1" spc="-75" dirty="0">
                <a:solidFill>
                  <a:srgbClr val="C00000"/>
                </a:solidFill>
                <a:latin typeface="Arial Black"/>
                <a:cs typeface="Arial Black"/>
              </a:rPr>
              <a:t>O</a:t>
            </a:r>
            <a:r>
              <a:rPr sz="4000" b="1" spc="0" dirty="0">
                <a:solidFill>
                  <a:srgbClr val="C00000"/>
                </a:solidFill>
                <a:latin typeface="Arial Black"/>
                <a:cs typeface="Arial Black"/>
              </a:rPr>
              <a:t>N</a:t>
            </a:r>
            <a:endParaRPr lang="fa-IR" sz="4000" b="1" spc="0" dirty="0">
              <a:solidFill>
                <a:srgbClr val="C00000"/>
              </a:solidFill>
              <a:latin typeface="Arial Black"/>
              <a:cs typeface="Arial Black"/>
            </a:endParaRPr>
          </a:p>
          <a:p>
            <a:pPr marL="12700" marR="12700" indent="0" algn="ctr" rtl="1">
              <a:lnSpc>
                <a:spcPct val="100000"/>
              </a:lnSpc>
              <a:tabLst>
                <a:tab pos="3006725" algn="l"/>
                <a:tab pos="3484245" algn="l"/>
              </a:tabLst>
            </a:pPr>
            <a:r>
              <a:rPr lang="fa-IR" sz="4000" b="1" dirty="0">
                <a:solidFill>
                  <a:srgbClr val="C00000"/>
                </a:solidFill>
                <a:latin typeface="Arial Black"/>
                <a:cs typeface="2  Nazanin" pitchFamily="2" charset="-78"/>
              </a:rPr>
              <a:t>بین‌المللی سازی</a:t>
            </a:r>
            <a:endParaRPr sz="4000" dirty="0">
              <a:solidFill>
                <a:srgbClr val="C00000"/>
              </a:solidFill>
              <a:latin typeface="Arial Black"/>
              <a:cs typeface="2  Nazanin" pitchFamily="2" charset="-78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altLang="ja-JP" smtClean="0"/>
              <a:t>20</a:t>
            </a:fld>
            <a:endParaRPr lang="ja-JP" alt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914397"/>
          </a:xfrm>
        </p:spPr>
        <p:txBody>
          <a:bodyPr>
            <a:normAutofit/>
          </a:bodyPr>
          <a:lstStyle/>
          <a:p>
            <a:pPr algn="ctr"/>
            <a:r>
              <a:rPr lang="fa-IR" altLang="ja-JP" sz="3600" b="1" dirty="0">
                <a:solidFill>
                  <a:srgbClr val="C00000"/>
                </a:solidFill>
                <a:latin typeface="Arial Black"/>
                <a:cs typeface="2  Nazanin" pitchFamily="2" charset="-78"/>
              </a:rPr>
              <a:t>دانشگاه در ژاپن </a:t>
            </a:r>
            <a:r>
              <a:rPr lang="en-US" altLang="ja-JP" sz="3600" b="1" dirty="0">
                <a:solidFill>
                  <a:srgbClr val="C00000"/>
                </a:solidFill>
                <a:latin typeface="Arial Black"/>
                <a:cs typeface="2  Nazanin" pitchFamily="2" charset="-78"/>
              </a:rPr>
              <a:t> </a:t>
            </a:r>
            <a:r>
              <a:rPr lang="fa-IR" altLang="ja-JP" sz="3600" b="1" dirty="0">
                <a:solidFill>
                  <a:srgbClr val="C00000"/>
                </a:solidFill>
                <a:latin typeface="Arial Black"/>
                <a:cs typeface="2  Nazanin" pitchFamily="2" charset="-78"/>
              </a:rPr>
              <a:t>بین‌المللی سازی</a:t>
            </a:r>
            <a:r>
              <a:rPr lang="en-US" altLang="ja-JP" sz="3600" b="1" dirty="0">
                <a:solidFill>
                  <a:srgbClr val="C00000"/>
                </a:solidFill>
                <a:latin typeface="Arial Black"/>
                <a:cs typeface="2  Nazanin" pitchFamily="2" charset="-78"/>
              </a:rPr>
              <a:t> </a:t>
            </a:r>
            <a:endParaRPr kumimoji="1" lang="ja-JP" altLang="en-US" sz="3600" dirty="0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idx="1"/>
          </p:nvPr>
        </p:nvSpPr>
        <p:spPr>
          <a:xfrm>
            <a:off x="628650" y="1279524"/>
            <a:ext cx="7886700" cy="5273676"/>
          </a:xfrm>
        </p:spPr>
        <p:txBody>
          <a:bodyPr>
            <a:normAutofit/>
          </a:bodyPr>
          <a:lstStyle/>
          <a:p>
            <a:pPr marL="0" indent="0" algn="ctr">
              <a:lnSpc>
                <a:spcPts val="47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kumimoji="1" lang="fa-IR" altLang="ja-JP" sz="5100" dirty="0"/>
              <a:t>دانشگاه های خصوصی در روند بین المللی سازی پیشگام هستند</a:t>
            </a:r>
            <a:endParaRPr kumimoji="1" lang="en-US" altLang="ja-JP" sz="5100" dirty="0"/>
          </a:p>
          <a:p>
            <a:pPr marL="0" indent="0" algn="ctr">
              <a:lnSpc>
                <a:spcPts val="3700"/>
              </a:lnSpc>
              <a:spcBef>
                <a:spcPts val="0"/>
              </a:spcBef>
              <a:buNone/>
            </a:pPr>
            <a:r>
              <a:rPr lang="en-US" altLang="ja-JP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APU Asia Pacific University (2000)</a:t>
            </a:r>
          </a:p>
          <a:p>
            <a:pPr marL="0" indent="0" algn="ctr">
              <a:lnSpc>
                <a:spcPts val="3700"/>
              </a:lnSpc>
              <a:spcBef>
                <a:spcPts val="0"/>
              </a:spcBef>
              <a:buNone/>
            </a:pPr>
            <a:r>
              <a:rPr lang="en-US" altLang="ja-JP" sz="1800" dirty="0">
                <a:latin typeface="Arial" panose="020B0604020202020204" pitchFamily="34" charset="0"/>
                <a:cs typeface="Arial" panose="020B0604020202020204" pitchFamily="34" charset="0"/>
              </a:rPr>
              <a:t>Japanese based /English based Students</a:t>
            </a:r>
          </a:p>
          <a:p>
            <a:pPr marL="0" indent="0" algn="ctr">
              <a:lnSpc>
                <a:spcPts val="3700"/>
              </a:lnSpc>
              <a:spcBef>
                <a:spcPts val="0"/>
              </a:spcBef>
              <a:buNone/>
            </a:pPr>
            <a:r>
              <a:rPr kumimoji="1" lang="en-US" altLang="ja-JP" sz="2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Waseda</a:t>
            </a:r>
            <a:r>
              <a:rPr kumimoji="1" lang="en-US" altLang="ja-JP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University, </a:t>
            </a:r>
            <a:r>
              <a:rPr lang="en-US" altLang="ja-JP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School of International Liberal Studies (2004)</a:t>
            </a:r>
            <a:endParaRPr lang="fa-IR" altLang="ja-JP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ts val="3700"/>
              </a:lnSpc>
              <a:spcBef>
                <a:spcPts val="0"/>
              </a:spcBef>
              <a:buNone/>
            </a:pPr>
            <a:r>
              <a:rPr lang="en-US" altLang="ja-JP" sz="1800" dirty="0">
                <a:latin typeface="Arial" panose="020B0604020202020204" pitchFamily="34" charset="0"/>
                <a:cs typeface="Arial" panose="020B0604020202020204" pitchFamily="34" charset="0"/>
              </a:rPr>
              <a:t>English based program</a:t>
            </a:r>
            <a:endParaRPr lang="en-US" altLang="ja-JP" sz="1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ts val="3700"/>
              </a:lnSpc>
              <a:spcBef>
                <a:spcPts val="0"/>
              </a:spcBef>
              <a:buNone/>
            </a:pPr>
            <a:r>
              <a:rPr lang="en-US" altLang="ja-JP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Akita International University (2004)</a:t>
            </a:r>
          </a:p>
          <a:p>
            <a:pPr marL="0" indent="0" algn="ctr">
              <a:lnSpc>
                <a:spcPts val="3700"/>
              </a:lnSpc>
              <a:spcBef>
                <a:spcPts val="0"/>
              </a:spcBef>
              <a:buNone/>
            </a:pPr>
            <a:r>
              <a:rPr kumimoji="1" lang="en-US" altLang="ja-JP" sz="1800" dirty="0">
                <a:latin typeface="Arial" panose="020B0604020202020204" pitchFamily="34" charset="0"/>
                <a:cs typeface="Arial" panose="020B0604020202020204" pitchFamily="34" charset="0"/>
              </a:rPr>
              <a:t>English based program</a:t>
            </a:r>
            <a:endParaRPr kumimoji="1" lang="ja-JP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altLang="ja-JP" smtClean="0"/>
              <a:t>21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856278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1" lang="en-US" altLang="ja-JP" b="1" dirty="0" err="1">
                <a:solidFill>
                  <a:srgbClr val="C00000"/>
                </a:solidFill>
                <a:latin typeface="Arial Black" panose="020B0A04020102020204" pitchFamily="34" charset="0"/>
              </a:rPr>
              <a:t>Waseda</a:t>
            </a:r>
            <a:r>
              <a:rPr kumimoji="1" lang="en-US" altLang="ja-JP" b="1" dirty="0">
                <a:solidFill>
                  <a:srgbClr val="C00000"/>
                </a:solidFill>
                <a:latin typeface="Arial Black" panose="020B0A04020102020204" pitchFamily="34" charset="0"/>
              </a:rPr>
              <a:t> University, School of International Liberal Studies  </a:t>
            </a:r>
            <a:endParaRPr kumimoji="1" lang="ja-JP" altLang="en-US" b="1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28650" y="1904999"/>
            <a:ext cx="7886700" cy="4271963"/>
          </a:xfrm>
        </p:spPr>
        <p:txBody>
          <a:bodyPr>
            <a:normAutofit/>
          </a:bodyPr>
          <a:lstStyle/>
          <a:p>
            <a:pPr marL="0" indent="0" algn="ctr">
              <a:spcAft>
                <a:spcPts val="1200"/>
              </a:spcAft>
              <a:buNone/>
            </a:pPr>
            <a:r>
              <a:rPr lang="en-US" altLang="ja-JP" sz="3200" b="1" dirty="0">
                <a:solidFill>
                  <a:srgbClr val="C00000"/>
                </a:solidFill>
              </a:rPr>
              <a:t>English degree program </a:t>
            </a:r>
            <a:endParaRPr lang="fa-IR" altLang="ja-JP" sz="3200" b="1" dirty="0">
              <a:solidFill>
                <a:srgbClr val="C00000"/>
              </a:solidFill>
            </a:endParaRPr>
          </a:p>
          <a:p>
            <a:pPr marL="0" indent="0" algn="ctr">
              <a:spcAft>
                <a:spcPts val="1200"/>
              </a:spcAft>
              <a:buNone/>
            </a:pPr>
            <a:r>
              <a:rPr kumimoji="1" lang="fa-IR" altLang="ja-JP" sz="3200" b="1" dirty="0"/>
              <a:t>تمام دروس به زبان انگلیسی تدریس می شوند</a:t>
            </a:r>
            <a:endParaRPr kumimoji="1" lang="en-US" altLang="ja-JP" sz="3200" b="1" dirty="0"/>
          </a:p>
          <a:p>
            <a:pPr marL="0" indent="0" algn="ctr">
              <a:spcAft>
                <a:spcPts val="1200"/>
              </a:spcAft>
              <a:buNone/>
            </a:pPr>
            <a:r>
              <a:rPr kumimoji="1" lang="en-US" altLang="ja-JP" sz="3200" b="1" dirty="0">
                <a:solidFill>
                  <a:srgbClr val="C00000"/>
                </a:solidFill>
              </a:rPr>
              <a:t>Second language </a:t>
            </a:r>
            <a:endParaRPr kumimoji="1" lang="fa-IR" altLang="ja-JP" sz="3200" b="1" dirty="0">
              <a:solidFill>
                <a:srgbClr val="C00000"/>
              </a:solidFill>
            </a:endParaRPr>
          </a:p>
          <a:p>
            <a:pPr marL="0" indent="0" algn="ctr">
              <a:spcAft>
                <a:spcPts val="1200"/>
              </a:spcAft>
              <a:buNone/>
            </a:pPr>
            <a:r>
              <a:rPr lang="fa-IR" altLang="ja-JP" sz="3200" b="1" dirty="0"/>
              <a:t>دانشجویان باید </a:t>
            </a:r>
            <a:r>
              <a:rPr kumimoji="1" lang="fa-IR" altLang="ja-JP" sz="3200" b="1" dirty="0"/>
              <a:t>یک زبان از 22 زبان را انتخاب کنند</a:t>
            </a:r>
          </a:p>
          <a:p>
            <a:pPr marL="0" indent="0" algn="ctr">
              <a:spcAft>
                <a:spcPts val="1200"/>
              </a:spcAft>
              <a:buNone/>
            </a:pPr>
            <a:r>
              <a:rPr lang="en-US" altLang="ja-JP" sz="3200" b="1" dirty="0">
                <a:solidFill>
                  <a:srgbClr val="C00000"/>
                </a:solidFill>
              </a:rPr>
              <a:t>Interdisciplinary courses </a:t>
            </a:r>
          </a:p>
          <a:p>
            <a:pPr marL="0" indent="0" algn="ctr">
              <a:spcAft>
                <a:spcPts val="1200"/>
              </a:spcAft>
              <a:buNone/>
            </a:pPr>
            <a:r>
              <a:rPr lang="fa-IR" altLang="ja-JP" sz="3500" b="1" dirty="0"/>
              <a:t>دروس میان رشته ای</a:t>
            </a:r>
            <a:endParaRPr lang="en-US" altLang="ja-JP" sz="3500" b="1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altLang="ja-JP" smtClean="0"/>
              <a:t>22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2103884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006474"/>
          </a:xfrm>
        </p:spPr>
        <p:txBody>
          <a:bodyPr>
            <a:normAutofit fontScale="90000"/>
          </a:bodyPr>
          <a:lstStyle/>
          <a:p>
            <a:pPr algn="ctr"/>
            <a:r>
              <a:rPr lang="fa-IR" altLang="ja-JP" sz="3600" b="1" dirty="0"/>
              <a:t>تجربه فرهنگ متفاوت</a:t>
            </a:r>
            <a:r>
              <a:rPr lang="en-US" altLang="ja-JP" sz="3600" b="1" dirty="0"/>
              <a:t/>
            </a:r>
            <a:br>
              <a:rPr lang="en-US" altLang="ja-JP" sz="3600" b="1" dirty="0"/>
            </a:br>
            <a:endParaRPr kumimoji="1" lang="ja-JP" altLang="en-US" b="1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1000" y="1295400"/>
            <a:ext cx="8382000" cy="4881563"/>
          </a:xfrm>
        </p:spPr>
        <p:txBody>
          <a:bodyPr>
            <a:noAutofit/>
          </a:bodyPr>
          <a:lstStyle/>
          <a:p>
            <a:pPr marL="0" indent="0" algn="ctr">
              <a:lnSpc>
                <a:spcPts val="4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altLang="ja-JP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 year study abroad program</a:t>
            </a:r>
          </a:p>
          <a:p>
            <a:pPr marL="0" indent="0" algn="ctr">
              <a:lnSpc>
                <a:spcPts val="4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fa-IR" altLang="ja-JP" sz="3200" b="1" dirty="0"/>
              <a:t>فرستادن دانشجویان به دانشگاه های خارج از کشور به مدت یک سال</a:t>
            </a:r>
            <a:endParaRPr lang="fa-IR" altLang="ja-JP" sz="3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ts val="4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altLang="ja-JP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Employment of foreign faculty</a:t>
            </a:r>
          </a:p>
          <a:p>
            <a:pPr marL="0" indent="0" algn="ctr">
              <a:lnSpc>
                <a:spcPts val="4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fa-IR" altLang="ja-JP" sz="3200" b="1" dirty="0">
                <a:latin typeface="Arial" panose="020B0604020202020204" pitchFamily="34" charset="0"/>
                <a:cs typeface="Arial" panose="020B0604020202020204" pitchFamily="34" charset="0"/>
              </a:rPr>
              <a:t>استخدام استادان غیر ژاپنی</a:t>
            </a:r>
            <a:endParaRPr lang="en-US" altLang="ja-JP" sz="3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ts val="4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altLang="ja-JP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Acceptance of one year exchange students from overseas</a:t>
            </a:r>
            <a:endParaRPr kumimoji="1" lang="fa-IR" altLang="ja-JP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ts val="4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fa-IR" altLang="ja-JP" sz="3200" b="1" dirty="0">
                <a:latin typeface="Arial" panose="020B0604020202020204" pitchFamily="34" charset="0"/>
                <a:cs typeface="Arial" panose="020B0604020202020204" pitchFamily="34" charset="0"/>
              </a:rPr>
              <a:t>پذ یرش دانشجویان از خارج از کشور به مدت یک سال  </a:t>
            </a:r>
            <a:endParaRPr kumimoji="1" lang="ja-JP" alt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altLang="ja-JP" b="1" smtClean="0"/>
              <a:t>23</a:t>
            </a:fld>
            <a:endParaRPr lang="ja-JP" altLang="en-US" b="1"/>
          </a:p>
        </p:txBody>
      </p:sp>
    </p:spTree>
    <p:extLst>
      <p:ext uri="{BB962C8B-B14F-4D97-AF65-F5344CB8AC3E}">
        <p14:creationId xmlns:p14="http://schemas.microsoft.com/office/powerpoint/2010/main" val="19397881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タイトル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b="1" dirty="0">
                <a:solidFill>
                  <a:srgbClr val="C00000"/>
                </a:solidFill>
                <a:latin typeface="Arial Black" panose="020B0A04020102020204" pitchFamily="34" charset="0"/>
              </a:rPr>
              <a:t>WASEDA UNIVERSITY </a:t>
            </a:r>
            <a:br>
              <a:rPr lang="en-US" altLang="ja-JP" b="1" dirty="0">
                <a:solidFill>
                  <a:srgbClr val="C00000"/>
                </a:solidFill>
                <a:latin typeface="Arial Black" panose="020B0A04020102020204" pitchFamily="34" charset="0"/>
              </a:rPr>
            </a:br>
            <a:r>
              <a:rPr lang="en-US" altLang="ja-JP" b="1" dirty="0">
                <a:solidFill>
                  <a:srgbClr val="C00000"/>
                </a:solidFill>
                <a:latin typeface="Arial Black" panose="020B0A04020102020204" pitchFamily="34" charset="0"/>
              </a:rPr>
              <a:t>overseas offices</a:t>
            </a:r>
            <a:endParaRPr kumimoji="1" lang="ja-JP" altLang="en-US" b="1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3" name="コンテンツ プレースホルダー 2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788444"/>
            <a:ext cx="3662313" cy="2743200"/>
          </a:xfrm>
        </p:spPr>
      </p:pic>
      <p:sp>
        <p:nvSpPr>
          <p:cNvPr id="11" name="コンテンツ プレースホルダー 10"/>
          <p:cNvSpPr>
            <a:spLocks noGrp="1"/>
          </p:cNvSpPr>
          <p:nvPr>
            <p:ph sz="quarter" idx="4"/>
          </p:nvPr>
        </p:nvSpPr>
        <p:spPr>
          <a:xfrm>
            <a:off x="3967113" y="1981200"/>
            <a:ext cx="5100687" cy="4648200"/>
          </a:xfrm>
        </p:spPr>
        <p:txBody>
          <a:bodyPr>
            <a:normAutofit/>
          </a:bodyPr>
          <a:lstStyle/>
          <a:p>
            <a:pPr>
              <a:lnSpc>
                <a:spcPts val="3800"/>
              </a:lnSpc>
            </a:pPr>
            <a:r>
              <a:rPr kumimoji="1" lang="en-US" altLang="ja-JP" sz="2400" b="1" dirty="0">
                <a:solidFill>
                  <a:srgbClr val="C00000"/>
                </a:solidFill>
                <a:latin typeface="Arial Black" panose="020B0A04020102020204" pitchFamily="34" charset="0"/>
              </a:rPr>
              <a:t>China 		- Beijing  </a:t>
            </a:r>
          </a:p>
          <a:p>
            <a:pPr marL="0" indent="0">
              <a:lnSpc>
                <a:spcPts val="3800"/>
              </a:lnSpc>
              <a:buNone/>
            </a:pPr>
            <a:r>
              <a:rPr lang="en-US" altLang="ja-JP" sz="2400" b="1" dirty="0">
                <a:solidFill>
                  <a:srgbClr val="C00000"/>
                </a:solidFill>
                <a:latin typeface="Arial Black" panose="020B0A04020102020204" pitchFamily="34" charset="0"/>
              </a:rPr>
              <a:t>			- </a:t>
            </a:r>
            <a:r>
              <a:rPr kumimoji="1" lang="en-US" altLang="ja-JP" sz="2400" b="1" dirty="0">
                <a:solidFill>
                  <a:srgbClr val="C00000"/>
                </a:solidFill>
                <a:latin typeface="Arial Black" panose="020B0A04020102020204" pitchFamily="34" charset="0"/>
              </a:rPr>
              <a:t>Shanghai</a:t>
            </a:r>
          </a:p>
          <a:p>
            <a:pPr>
              <a:lnSpc>
                <a:spcPts val="3800"/>
              </a:lnSpc>
            </a:pPr>
            <a:r>
              <a:rPr lang="en-US" altLang="ja-JP" sz="2400" b="1" dirty="0">
                <a:solidFill>
                  <a:srgbClr val="C00000"/>
                </a:solidFill>
                <a:latin typeface="Arial Black" panose="020B0A04020102020204" pitchFamily="34" charset="0"/>
              </a:rPr>
              <a:t>Singapore 	- Singapore </a:t>
            </a:r>
          </a:p>
          <a:p>
            <a:pPr>
              <a:lnSpc>
                <a:spcPts val="3800"/>
              </a:lnSpc>
            </a:pPr>
            <a:r>
              <a:rPr kumimoji="1" lang="en-US" altLang="ja-JP" sz="2400" b="1" dirty="0">
                <a:solidFill>
                  <a:srgbClr val="C00000"/>
                </a:solidFill>
                <a:latin typeface="Arial Black" panose="020B0A04020102020204" pitchFamily="34" charset="0"/>
              </a:rPr>
              <a:t>Taiwan   	- Taipei </a:t>
            </a:r>
          </a:p>
          <a:p>
            <a:pPr>
              <a:lnSpc>
                <a:spcPts val="3800"/>
              </a:lnSpc>
            </a:pPr>
            <a:r>
              <a:rPr lang="en-US" altLang="ja-JP" sz="2400" b="1" dirty="0">
                <a:solidFill>
                  <a:srgbClr val="C00000"/>
                </a:solidFill>
                <a:latin typeface="Arial Black" panose="020B0A04020102020204" pitchFamily="34" charset="0"/>
              </a:rPr>
              <a:t>Thailand   	- Bangkok </a:t>
            </a:r>
          </a:p>
          <a:p>
            <a:pPr>
              <a:lnSpc>
                <a:spcPts val="3800"/>
              </a:lnSpc>
            </a:pPr>
            <a:r>
              <a:rPr kumimoji="1" lang="en-US" altLang="ja-JP" sz="2400" b="1" dirty="0">
                <a:solidFill>
                  <a:srgbClr val="C00000"/>
                </a:solidFill>
                <a:latin typeface="Arial Black" panose="020B0A04020102020204" pitchFamily="34" charset="0"/>
              </a:rPr>
              <a:t>U.S.A 		- San Francisco </a:t>
            </a:r>
          </a:p>
          <a:p>
            <a:pPr>
              <a:lnSpc>
                <a:spcPts val="3800"/>
              </a:lnSpc>
            </a:pPr>
            <a:r>
              <a:rPr lang="en-US" altLang="ja-JP" sz="2400" b="1" dirty="0">
                <a:solidFill>
                  <a:srgbClr val="C00000"/>
                </a:solidFill>
                <a:latin typeface="Arial Black" panose="020B0A04020102020204" pitchFamily="34" charset="0"/>
              </a:rPr>
              <a:t>Belgium 	- Brussels</a:t>
            </a:r>
            <a:endParaRPr kumimoji="1" lang="ja-JP" altLang="en-US" sz="2400" b="1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altLang="ja-JP" smtClean="0"/>
              <a:t>24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993026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28650" y="0"/>
            <a:ext cx="7886700" cy="854074"/>
          </a:xfrm>
          <a:prstGeom prst="rect">
            <a:avLst/>
          </a:prstGeom>
        </p:spPr>
        <p:txBody>
          <a:bodyPr vert="horz" wrap="square" lIns="0" tIns="487680" rIns="0" bIns="0" rtlCol="0">
            <a:noAutofit/>
          </a:bodyPr>
          <a:lstStyle/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lang="en-US" sz="2800" b="1" spc="-70" dirty="0">
                <a:solidFill>
                  <a:srgbClr val="C00000"/>
                </a:solidFill>
                <a:latin typeface="Arial Black"/>
                <a:cs typeface="Arial Black"/>
              </a:rPr>
              <a:t>JAPAN’s </a:t>
            </a:r>
            <a:r>
              <a:rPr sz="2800" b="1" spc="-70" dirty="0">
                <a:solidFill>
                  <a:srgbClr val="C00000"/>
                </a:solidFill>
                <a:latin typeface="Arial Black"/>
                <a:cs typeface="Arial Black"/>
              </a:rPr>
              <a:t>G</a:t>
            </a:r>
            <a:r>
              <a:rPr sz="2800" b="1" spc="-114" dirty="0">
                <a:solidFill>
                  <a:srgbClr val="C00000"/>
                </a:solidFill>
                <a:latin typeface="Arial Black"/>
                <a:cs typeface="Arial Black"/>
              </a:rPr>
              <a:t>L</a:t>
            </a:r>
            <a:r>
              <a:rPr sz="2800" b="1" spc="-70" dirty="0">
                <a:solidFill>
                  <a:srgbClr val="C00000"/>
                </a:solidFill>
                <a:latin typeface="Arial Black"/>
                <a:cs typeface="Arial Black"/>
              </a:rPr>
              <a:t>O</a:t>
            </a:r>
            <a:r>
              <a:rPr sz="2800" b="1" spc="-130" dirty="0">
                <a:solidFill>
                  <a:srgbClr val="C00000"/>
                </a:solidFill>
                <a:latin typeface="Arial Black"/>
                <a:cs typeface="Arial Black"/>
              </a:rPr>
              <a:t>B</a:t>
            </a:r>
            <a:r>
              <a:rPr sz="2800" b="1" spc="-70" dirty="0">
                <a:solidFill>
                  <a:srgbClr val="C00000"/>
                </a:solidFill>
                <a:latin typeface="Arial Black"/>
                <a:cs typeface="Arial Black"/>
              </a:rPr>
              <a:t>A</a:t>
            </a:r>
            <a:r>
              <a:rPr sz="2800" b="1" spc="0" dirty="0">
                <a:solidFill>
                  <a:srgbClr val="C00000"/>
                </a:solidFill>
                <a:latin typeface="Arial Black"/>
                <a:cs typeface="Arial Black"/>
              </a:rPr>
              <a:t>L</a:t>
            </a:r>
            <a:r>
              <a:rPr sz="2800" b="1" spc="-105" dirty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2800" b="1" spc="-55" dirty="0">
                <a:solidFill>
                  <a:srgbClr val="C00000"/>
                </a:solidFill>
                <a:latin typeface="Arial Black"/>
                <a:cs typeface="Arial Black"/>
              </a:rPr>
              <a:t>3</a:t>
            </a:r>
            <a:r>
              <a:rPr sz="2800" b="1" spc="0" dirty="0">
                <a:solidFill>
                  <a:srgbClr val="C00000"/>
                </a:solidFill>
                <a:latin typeface="Arial Black"/>
                <a:cs typeface="Arial Black"/>
              </a:rPr>
              <a:t>0</a:t>
            </a:r>
            <a:r>
              <a:rPr sz="2800" b="1" spc="-125" dirty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2800" b="1" spc="-55" dirty="0">
                <a:solidFill>
                  <a:srgbClr val="C00000"/>
                </a:solidFill>
                <a:latin typeface="Arial Black"/>
                <a:cs typeface="Arial Black"/>
              </a:rPr>
              <a:t>P</a:t>
            </a:r>
            <a:r>
              <a:rPr sz="2800" b="1" spc="-130" dirty="0">
                <a:solidFill>
                  <a:srgbClr val="C00000"/>
                </a:solidFill>
                <a:latin typeface="Arial Black"/>
                <a:cs typeface="Arial Black"/>
              </a:rPr>
              <a:t>R</a:t>
            </a:r>
            <a:r>
              <a:rPr sz="2800" b="1" spc="-70" dirty="0">
                <a:solidFill>
                  <a:srgbClr val="C00000"/>
                </a:solidFill>
                <a:latin typeface="Arial Black"/>
                <a:cs typeface="Arial Black"/>
              </a:rPr>
              <a:t>O</a:t>
            </a:r>
            <a:r>
              <a:rPr sz="2800" b="1" spc="-55" dirty="0">
                <a:solidFill>
                  <a:srgbClr val="C00000"/>
                </a:solidFill>
                <a:latin typeface="Arial Black"/>
                <a:cs typeface="Arial Black"/>
              </a:rPr>
              <a:t>JE</a:t>
            </a:r>
            <a:r>
              <a:rPr sz="2800" b="1" spc="-70" dirty="0">
                <a:solidFill>
                  <a:srgbClr val="C00000"/>
                </a:solidFill>
                <a:latin typeface="Arial Black"/>
                <a:cs typeface="Arial Black"/>
              </a:rPr>
              <a:t>C</a:t>
            </a:r>
            <a:r>
              <a:rPr sz="2800" b="1" spc="0" dirty="0">
                <a:solidFill>
                  <a:srgbClr val="C00000"/>
                </a:solidFill>
                <a:latin typeface="Arial Black"/>
                <a:cs typeface="Arial Black"/>
              </a:rPr>
              <a:t>T</a:t>
            </a:r>
            <a:r>
              <a:rPr sz="2800" b="1" spc="-120" dirty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lang="en-US" sz="2800" b="1" spc="-65" dirty="0">
                <a:solidFill>
                  <a:srgbClr val="C00000"/>
                </a:solidFill>
                <a:latin typeface="Arial Black"/>
                <a:cs typeface="Arial Black"/>
              </a:rPr>
              <a:t>I</a:t>
            </a:r>
            <a:r>
              <a:rPr lang="en-US" sz="2800" b="1" spc="0" dirty="0">
                <a:solidFill>
                  <a:srgbClr val="C00000"/>
                </a:solidFill>
                <a:latin typeface="Arial Black"/>
                <a:cs typeface="Arial Black"/>
              </a:rPr>
              <a:t>N</a:t>
            </a:r>
            <a:r>
              <a:rPr lang="en-US" sz="2800" b="1" spc="-114" dirty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lang="en-US" sz="2800" b="1" spc="-55" dirty="0">
                <a:solidFill>
                  <a:srgbClr val="C00000"/>
                </a:solidFill>
                <a:latin typeface="Arial Black"/>
                <a:cs typeface="Arial Black"/>
              </a:rPr>
              <a:t>2009</a:t>
            </a:r>
            <a:endParaRPr sz="2800" dirty="0">
              <a:solidFill>
                <a:srgbClr val="C00000"/>
              </a:solidFill>
              <a:latin typeface="Arial Black"/>
              <a:cs typeface="Arial Black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28600" y="1066799"/>
            <a:ext cx="8763000" cy="563880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066" marR="563245" algn="ctr">
              <a:lnSpc>
                <a:spcPts val="4500"/>
              </a:lnSpc>
              <a:spcAft>
                <a:spcPts val="600"/>
              </a:spcAft>
              <a:tabLst>
                <a:tab pos="469900" algn="l"/>
              </a:tabLst>
            </a:pPr>
            <a:r>
              <a:rPr sz="2000" b="1" spc="-10" dirty="0">
                <a:solidFill>
                  <a:srgbClr val="C00000"/>
                </a:solidFill>
                <a:latin typeface="Arial"/>
              </a:rPr>
              <a:t>Pr</a:t>
            </a:r>
            <a:r>
              <a:rPr sz="2000" b="1" spc="5" dirty="0">
                <a:solidFill>
                  <a:srgbClr val="C00000"/>
                </a:solidFill>
                <a:latin typeface="Arial"/>
              </a:rPr>
              <a:t>o</a:t>
            </a:r>
            <a:r>
              <a:rPr sz="2000" b="1" spc="0" dirty="0">
                <a:solidFill>
                  <a:srgbClr val="C00000"/>
                </a:solidFill>
                <a:latin typeface="Arial"/>
              </a:rPr>
              <a:t>ject</a:t>
            </a:r>
            <a:r>
              <a:rPr sz="2000" b="1" spc="5" dirty="0">
                <a:solidFill>
                  <a:srgbClr val="C00000"/>
                </a:solidFill>
                <a:latin typeface="Arial"/>
              </a:rPr>
              <a:t> fo</a:t>
            </a:r>
            <a:r>
              <a:rPr sz="2000" b="1" spc="0" dirty="0">
                <a:solidFill>
                  <a:srgbClr val="C00000"/>
                </a:solidFill>
                <a:latin typeface="Arial"/>
              </a:rPr>
              <a:t>r</a:t>
            </a:r>
            <a:r>
              <a:rPr sz="2000" b="1" spc="-30" dirty="0">
                <a:solidFill>
                  <a:srgbClr val="C00000"/>
                </a:solidFill>
                <a:latin typeface="Arial"/>
              </a:rPr>
              <a:t> </a:t>
            </a:r>
            <a:r>
              <a:rPr sz="2000" b="1" spc="-10" dirty="0">
                <a:solidFill>
                  <a:srgbClr val="C00000"/>
                </a:solidFill>
                <a:latin typeface="Arial"/>
              </a:rPr>
              <a:t>E</a:t>
            </a:r>
            <a:r>
              <a:rPr sz="2000" b="1" spc="0" dirty="0">
                <a:solidFill>
                  <a:srgbClr val="C00000"/>
                </a:solidFill>
                <a:latin typeface="Arial"/>
              </a:rPr>
              <a:t>s</a:t>
            </a:r>
            <a:r>
              <a:rPr sz="2000" b="1" spc="5" dirty="0">
                <a:solidFill>
                  <a:srgbClr val="C00000"/>
                </a:solidFill>
                <a:latin typeface="Arial"/>
              </a:rPr>
              <a:t>t</a:t>
            </a:r>
            <a:r>
              <a:rPr sz="2000" b="1" spc="0" dirty="0">
                <a:solidFill>
                  <a:srgbClr val="C00000"/>
                </a:solidFill>
                <a:latin typeface="Arial"/>
              </a:rPr>
              <a:t>a</a:t>
            </a:r>
            <a:r>
              <a:rPr sz="2000" b="1" spc="5" dirty="0">
                <a:solidFill>
                  <a:srgbClr val="C00000"/>
                </a:solidFill>
                <a:latin typeface="Arial"/>
              </a:rPr>
              <a:t>b</a:t>
            </a:r>
            <a:r>
              <a:rPr sz="2000" b="1" spc="0" dirty="0">
                <a:solidFill>
                  <a:srgbClr val="C00000"/>
                </a:solidFill>
                <a:latin typeface="Arial"/>
              </a:rPr>
              <a:t>lis</a:t>
            </a:r>
            <a:r>
              <a:rPr sz="2000" b="1" spc="5" dirty="0">
                <a:solidFill>
                  <a:srgbClr val="C00000"/>
                </a:solidFill>
                <a:latin typeface="Arial"/>
              </a:rPr>
              <a:t>h</a:t>
            </a:r>
            <a:r>
              <a:rPr sz="2000" b="1" spc="0" dirty="0">
                <a:solidFill>
                  <a:srgbClr val="C00000"/>
                </a:solidFill>
                <a:latin typeface="Arial"/>
              </a:rPr>
              <a:t>i</a:t>
            </a:r>
            <a:r>
              <a:rPr sz="2000" b="1" spc="5" dirty="0">
                <a:solidFill>
                  <a:srgbClr val="C00000"/>
                </a:solidFill>
                <a:latin typeface="Arial"/>
              </a:rPr>
              <a:t>n</a:t>
            </a:r>
            <a:r>
              <a:rPr sz="2000" b="1" spc="0" dirty="0">
                <a:solidFill>
                  <a:srgbClr val="C00000"/>
                </a:solidFill>
                <a:latin typeface="Arial"/>
              </a:rPr>
              <a:t>g</a:t>
            </a:r>
            <a:r>
              <a:rPr sz="2000" b="1" spc="-30" dirty="0">
                <a:solidFill>
                  <a:srgbClr val="C00000"/>
                </a:solidFill>
                <a:latin typeface="Arial"/>
              </a:rPr>
              <a:t> </a:t>
            </a:r>
            <a:r>
              <a:rPr sz="2000" b="1" spc="-5" dirty="0">
                <a:solidFill>
                  <a:srgbClr val="C00000"/>
                </a:solidFill>
                <a:latin typeface="Arial"/>
              </a:rPr>
              <a:t>C</a:t>
            </a:r>
            <a:r>
              <a:rPr sz="2000" b="1" spc="5" dirty="0">
                <a:solidFill>
                  <a:srgbClr val="C00000"/>
                </a:solidFill>
                <a:latin typeface="Arial"/>
              </a:rPr>
              <a:t>o</a:t>
            </a:r>
            <a:r>
              <a:rPr sz="2000" b="1" spc="-10" dirty="0">
                <a:solidFill>
                  <a:srgbClr val="C00000"/>
                </a:solidFill>
                <a:latin typeface="Arial"/>
              </a:rPr>
              <a:t>r</a:t>
            </a:r>
            <a:r>
              <a:rPr sz="2000" b="1" spc="0" dirty="0">
                <a:solidFill>
                  <a:srgbClr val="C00000"/>
                </a:solidFill>
                <a:latin typeface="Arial"/>
              </a:rPr>
              <a:t>e </a:t>
            </a:r>
            <a:r>
              <a:rPr sz="2000" b="1" spc="-5" dirty="0">
                <a:solidFill>
                  <a:srgbClr val="C00000"/>
                </a:solidFill>
                <a:latin typeface="Arial"/>
              </a:rPr>
              <a:t>U</a:t>
            </a:r>
            <a:r>
              <a:rPr sz="2000" b="1" spc="5" dirty="0">
                <a:solidFill>
                  <a:srgbClr val="C00000"/>
                </a:solidFill>
                <a:latin typeface="Arial"/>
              </a:rPr>
              <a:t>n</a:t>
            </a:r>
            <a:r>
              <a:rPr sz="2000" b="1" spc="0" dirty="0">
                <a:solidFill>
                  <a:srgbClr val="C00000"/>
                </a:solidFill>
                <a:latin typeface="Arial"/>
              </a:rPr>
              <a:t>i</a:t>
            </a:r>
            <a:r>
              <a:rPr sz="2000" b="1" spc="-40" dirty="0">
                <a:solidFill>
                  <a:srgbClr val="C00000"/>
                </a:solidFill>
                <a:latin typeface="Arial"/>
              </a:rPr>
              <a:t>v</a:t>
            </a:r>
            <a:r>
              <a:rPr sz="2000" b="1" spc="0" dirty="0">
                <a:solidFill>
                  <a:srgbClr val="C00000"/>
                </a:solidFill>
                <a:latin typeface="Arial"/>
              </a:rPr>
              <a:t>e</a:t>
            </a:r>
            <a:r>
              <a:rPr sz="2000" b="1" spc="-10" dirty="0">
                <a:solidFill>
                  <a:srgbClr val="C00000"/>
                </a:solidFill>
                <a:latin typeface="Arial"/>
              </a:rPr>
              <a:t>r</a:t>
            </a:r>
            <a:r>
              <a:rPr sz="2000" b="1" spc="0" dirty="0">
                <a:solidFill>
                  <a:srgbClr val="C00000"/>
                </a:solidFill>
                <a:latin typeface="Arial"/>
              </a:rPr>
              <a:t>si</a:t>
            </a:r>
            <a:r>
              <a:rPr sz="2000" b="1" spc="5" dirty="0">
                <a:solidFill>
                  <a:srgbClr val="C00000"/>
                </a:solidFill>
                <a:latin typeface="Arial"/>
              </a:rPr>
              <a:t>t</a:t>
            </a:r>
            <a:r>
              <a:rPr sz="2000" b="1" spc="0" dirty="0">
                <a:solidFill>
                  <a:srgbClr val="C00000"/>
                </a:solidFill>
                <a:latin typeface="Arial"/>
              </a:rPr>
              <a:t>ies</a:t>
            </a:r>
            <a:r>
              <a:rPr sz="2000" b="1" spc="40" dirty="0">
                <a:solidFill>
                  <a:srgbClr val="C00000"/>
                </a:solidFill>
                <a:latin typeface="Arial"/>
              </a:rPr>
              <a:t> </a:t>
            </a:r>
            <a:r>
              <a:rPr sz="2000" b="1" spc="5" dirty="0">
                <a:solidFill>
                  <a:srgbClr val="C00000"/>
                </a:solidFill>
                <a:latin typeface="Arial"/>
              </a:rPr>
              <a:t>fo</a:t>
            </a:r>
            <a:r>
              <a:rPr sz="2000" b="1" spc="0" dirty="0">
                <a:solidFill>
                  <a:srgbClr val="C00000"/>
                </a:solidFill>
                <a:latin typeface="Arial"/>
              </a:rPr>
              <a:t>r</a:t>
            </a:r>
            <a:r>
              <a:rPr sz="2000" b="1" spc="-30" dirty="0">
                <a:solidFill>
                  <a:srgbClr val="C00000"/>
                </a:solidFill>
                <a:latin typeface="Arial"/>
              </a:rPr>
              <a:t> </a:t>
            </a:r>
            <a:r>
              <a:rPr sz="2000" b="1" spc="0" dirty="0">
                <a:solidFill>
                  <a:srgbClr val="C00000"/>
                </a:solidFill>
                <a:latin typeface="Arial"/>
              </a:rPr>
              <a:t>I</a:t>
            </a:r>
            <a:r>
              <a:rPr sz="2000" b="1" spc="5" dirty="0">
                <a:solidFill>
                  <a:srgbClr val="C00000"/>
                </a:solidFill>
                <a:latin typeface="Arial"/>
              </a:rPr>
              <a:t>nt</a:t>
            </a:r>
            <a:r>
              <a:rPr sz="2000" b="1" spc="0" dirty="0">
                <a:solidFill>
                  <a:srgbClr val="C00000"/>
                </a:solidFill>
                <a:latin typeface="Arial"/>
              </a:rPr>
              <a:t>e</a:t>
            </a:r>
            <a:r>
              <a:rPr sz="2000" b="1" spc="-10" dirty="0">
                <a:solidFill>
                  <a:srgbClr val="C00000"/>
                </a:solidFill>
                <a:latin typeface="Arial"/>
              </a:rPr>
              <a:t>r</a:t>
            </a:r>
            <a:r>
              <a:rPr sz="2000" b="1" spc="5" dirty="0">
                <a:solidFill>
                  <a:srgbClr val="C00000"/>
                </a:solidFill>
                <a:latin typeface="Arial"/>
              </a:rPr>
              <a:t>n</a:t>
            </a:r>
            <a:r>
              <a:rPr sz="2000" b="1" spc="0" dirty="0">
                <a:solidFill>
                  <a:srgbClr val="C00000"/>
                </a:solidFill>
                <a:latin typeface="Arial"/>
              </a:rPr>
              <a:t>a</a:t>
            </a:r>
            <a:r>
              <a:rPr sz="2000" b="1" spc="5" dirty="0">
                <a:solidFill>
                  <a:srgbClr val="C00000"/>
                </a:solidFill>
                <a:latin typeface="Arial"/>
              </a:rPr>
              <a:t>t</a:t>
            </a:r>
            <a:r>
              <a:rPr sz="2000" b="1" spc="0" dirty="0">
                <a:solidFill>
                  <a:srgbClr val="C00000"/>
                </a:solidFill>
                <a:latin typeface="Arial"/>
              </a:rPr>
              <a:t>i</a:t>
            </a:r>
            <a:r>
              <a:rPr sz="2000" b="1" spc="5" dirty="0">
                <a:solidFill>
                  <a:srgbClr val="C00000"/>
                </a:solidFill>
                <a:latin typeface="Arial"/>
              </a:rPr>
              <a:t>on</a:t>
            </a:r>
            <a:r>
              <a:rPr sz="2000" b="1" spc="0" dirty="0">
                <a:solidFill>
                  <a:srgbClr val="C00000"/>
                </a:solidFill>
                <a:latin typeface="Arial"/>
              </a:rPr>
              <a:t>aliza</a:t>
            </a:r>
            <a:r>
              <a:rPr sz="2000" b="1" spc="5" dirty="0">
                <a:solidFill>
                  <a:srgbClr val="C00000"/>
                </a:solidFill>
                <a:latin typeface="Arial"/>
              </a:rPr>
              <a:t>t</a:t>
            </a:r>
            <a:r>
              <a:rPr sz="2000" b="1" spc="0" dirty="0">
                <a:solidFill>
                  <a:srgbClr val="C00000"/>
                </a:solidFill>
                <a:latin typeface="Arial"/>
              </a:rPr>
              <a:t>i</a:t>
            </a:r>
            <a:r>
              <a:rPr sz="2000" b="1" spc="5" dirty="0">
                <a:solidFill>
                  <a:srgbClr val="C00000"/>
                </a:solidFill>
                <a:latin typeface="Arial"/>
              </a:rPr>
              <a:t>on</a:t>
            </a:r>
            <a:endParaRPr lang="fa-IR" sz="2000" b="1" spc="0" dirty="0">
              <a:solidFill>
                <a:srgbClr val="C00000"/>
              </a:solidFill>
              <a:latin typeface="Arial"/>
            </a:endParaRPr>
          </a:p>
          <a:p>
            <a:pPr marL="12066" marR="563245" algn="ctr" rtl="1">
              <a:lnSpc>
                <a:spcPts val="4500"/>
              </a:lnSpc>
              <a:spcAft>
                <a:spcPts val="600"/>
              </a:spcAft>
              <a:tabLst>
                <a:tab pos="469900" algn="l"/>
              </a:tabLst>
            </a:pPr>
            <a:r>
              <a:rPr lang="fa-IR" sz="3200" b="1" dirty="0">
                <a:latin typeface="Arial"/>
                <a:cs typeface="2  Nazanin" pitchFamily="2" charset="-78"/>
              </a:rPr>
              <a:t>برنامه‌‌ی تاسیس دانشگاه‌های هسته‌ای برای بین‌المللی شدن</a:t>
            </a:r>
            <a:endParaRPr sz="2600" b="1" dirty="0">
              <a:cs typeface="2  Nazanin" pitchFamily="2" charset="-78"/>
            </a:endParaRPr>
          </a:p>
          <a:p>
            <a:pPr marL="12066" algn="ctr">
              <a:lnSpc>
                <a:spcPts val="4500"/>
              </a:lnSpc>
              <a:spcAft>
                <a:spcPts val="600"/>
              </a:spcAft>
              <a:tabLst>
                <a:tab pos="469900" algn="l"/>
              </a:tabLst>
            </a:pPr>
            <a:r>
              <a:rPr lang="en-US" sz="2000" b="1" spc="-10" dirty="0">
                <a:solidFill>
                  <a:srgbClr val="C00000"/>
                </a:solidFill>
                <a:latin typeface="Arial"/>
                <a:cs typeface="2  Nazanin" pitchFamily="2" charset="-78"/>
              </a:rPr>
              <a:t>E</a:t>
            </a:r>
            <a:r>
              <a:rPr lang="en-US" sz="2000" b="1" spc="5" dirty="0">
                <a:solidFill>
                  <a:srgbClr val="C00000"/>
                </a:solidFill>
                <a:latin typeface="Arial"/>
                <a:cs typeface="2  Nazanin" pitchFamily="2" charset="-78"/>
              </a:rPr>
              <a:t>ng</a:t>
            </a:r>
            <a:r>
              <a:rPr lang="en-US" sz="2000" b="1" spc="0" dirty="0">
                <a:solidFill>
                  <a:srgbClr val="C00000"/>
                </a:solidFill>
                <a:latin typeface="Arial"/>
                <a:cs typeface="2  Nazanin" pitchFamily="2" charset="-78"/>
              </a:rPr>
              <a:t>lish</a:t>
            </a:r>
            <a:r>
              <a:rPr lang="en-US" sz="2000" b="1" spc="-30" dirty="0">
                <a:solidFill>
                  <a:srgbClr val="C00000"/>
                </a:solidFill>
                <a:latin typeface="Arial"/>
                <a:cs typeface="2  Nazanin" pitchFamily="2" charset="-78"/>
              </a:rPr>
              <a:t> </a:t>
            </a:r>
            <a:r>
              <a:rPr lang="en-US" sz="2000" b="1" spc="5" dirty="0">
                <a:solidFill>
                  <a:srgbClr val="C00000"/>
                </a:solidFill>
                <a:latin typeface="Arial"/>
                <a:cs typeface="2  Nazanin" pitchFamily="2" charset="-78"/>
              </a:rPr>
              <a:t>T</a:t>
            </a:r>
            <a:r>
              <a:rPr lang="en-US" sz="2000" b="1" spc="-10" dirty="0">
                <a:solidFill>
                  <a:srgbClr val="C00000"/>
                </a:solidFill>
                <a:latin typeface="Arial"/>
                <a:cs typeface="2  Nazanin" pitchFamily="2" charset="-78"/>
              </a:rPr>
              <a:t>r</a:t>
            </a:r>
            <a:r>
              <a:rPr lang="en-US" sz="2000" b="1" spc="0" dirty="0">
                <a:solidFill>
                  <a:srgbClr val="C00000"/>
                </a:solidFill>
                <a:latin typeface="Arial"/>
                <a:cs typeface="2  Nazanin" pitchFamily="2" charset="-78"/>
              </a:rPr>
              <a:t>ack</a:t>
            </a:r>
            <a:r>
              <a:rPr lang="en-US" sz="2000" b="1" spc="20" dirty="0">
                <a:solidFill>
                  <a:srgbClr val="C00000"/>
                </a:solidFill>
                <a:latin typeface="Arial"/>
                <a:cs typeface="2  Nazanin" pitchFamily="2" charset="-78"/>
              </a:rPr>
              <a:t> </a:t>
            </a:r>
            <a:r>
              <a:rPr lang="en-US" sz="2000" b="1" spc="5" dirty="0">
                <a:solidFill>
                  <a:srgbClr val="C00000"/>
                </a:solidFill>
                <a:latin typeface="Arial"/>
                <a:cs typeface="2  Nazanin" pitchFamily="2" charset="-78"/>
              </a:rPr>
              <a:t>D</a:t>
            </a:r>
            <a:r>
              <a:rPr lang="en-US" sz="2000" b="1" spc="0" dirty="0">
                <a:solidFill>
                  <a:srgbClr val="C00000"/>
                </a:solidFill>
                <a:latin typeface="Arial"/>
                <a:cs typeface="2  Nazanin" pitchFamily="2" charset="-78"/>
              </a:rPr>
              <a:t>e</a:t>
            </a:r>
            <a:r>
              <a:rPr lang="en-US" sz="2000" b="1" spc="5" dirty="0">
                <a:solidFill>
                  <a:srgbClr val="C00000"/>
                </a:solidFill>
                <a:latin typeface="Arial"/>
                <a:cs typeface="2  Nazanin" pitchFamily="2" charset="-78"/>
              </a:rPr>
              <a:t>g</a:t>
            </a:r>
            <a:r>
              <a:rPr lang="en-US" sz="2000" b="1" spc="-10" dirty="0">
                <a:solidFill>
                  <a:srgbClr val="C00000"/>
                </a:solidFill>
                <a:latin typeface="Arial"/>
                <a:cs typeface="2  Nazanin" pitchFamily="2" charset="-78"/>
              </a:rPr>
              <a:t>r</a:t>
            </a:r>
            <a:r>
              <a:rPr lang="en-US" sz="2000" b="1" spc="0" dirty="0">
                <a:solidFill>
                  <a:srgbClr val="C00000"/>
                </a:solidFill>
                <a:latin typeface="Arial"/>
                <a:cs typeface="2  Nazanin" pitchFamily="2" charset="-78"/>
              </a:rPr>
              <a:t>ee </a:t>
            </a:r>
            <a:r>
              <a:rPr lang="en-US" sz="2000" b="1" spc="5" dirty="0">
                <a:solidFill>
                  <a:srgbClr val="C00000"/>
                </a:solidFill>
                <a:latin typeface="Arial"/>
                <a:cs typeface="2  Nazanin" pitchFamily="2" charset="-78"/>
              </a:rPr>
              <a:t>P</a:t>
            </a:r>
            <a:r>
              <a:rPr lang="en-US" sz="2000" b="1" spc="-10" dirty="0">
                <a:solidFill>
                  <a:srgbClr val="C00000"/>
                </a:solidFill>
                <a:latin typeface="Arial"/>
                <a:cs typeface="2  Nazanin" pitchFamily="2" charset="-78"/>
              </a:rPr>
              <a:t>r</a:t>
            </a:r>
            <a:r>
              <a:rPr lang="en-US" sz="2000" b="1" spc="5" dirty="0">
                <a:solidFill>
                  <a:srgbClr val="C00000"/>
                </a:solidFill>
                <a:latin typeface="Arial"/>
                <a:cs typeface="2  Nazanin" pitchFamily="2" charset="-78"/>
              </a:rPr>
              <a:t>og</a:t>
            </a:r>
            <a:r>
              <a:rPr lang="en-US" sz="2000" b="1" spc="-10" dirty="0">
                <a:solidFill>
                  <a:srgbClr val="C00000"/>
                </a:solidFill>
                <a:latin typeface="Arial"/>
                <a:cs typeface="2  Nazanin" pitchFamily="2" charset="-78"/>
              </a:rPr>
              <a:t>r</a:t>
            </a:r>
            <a:r>
              <a:rPr lang="en-US" sz="2000" b="1" spc="0" dirty="0">
                <a:solidFill>
                  <a:srgbClr val="C00000"/>
                </a:solidFill>
                <a:latin typeface="Arial"/>
                <a:cs typeface="2  Nazanin" pitchFamily="2" charset="-78"/>
              </a:rPr>
              <a:t>am</a:t>
            </a:r>
            <a:endParaRPr lang="fa-IR" sz="2000" b="1" spc="0" dirty="0">
              <a:solidFill>
                <a:srgbClr val="C00000"/>
              </a:solidFill>
              <a:latin typeface="Arial"/>
              <a:cs typeface="2  Nazanin" pitchFamily="2" charset="-78"/>
            </a:endParaRPr>
          </a:p>
          <a:p>
            <a:pPr marL="12066" algn="ctr" rtl="1">
              <a:lnSpc>
                <a:spcPts val="4500"/>
              </a:lnSpc>
              <a:spcAft>
                <a:spcPts val="600"/>
              </a:spcAft>
              <a:tabLst>
                <a:tab pos="469900" algn="l"/>
              </a:tabLst>
            </a:pPr>
            <a:r>
              <a:rPr lang="fa-IR" altLang="ja-JP" sz="3200" b="1" dirty="0">
                <a:latin typeface="Arial" panose="020B0604020202020204" pitchFamily="34" charset="0"/>
                <a:cs typeface="2  Nazanin" panose="00000400000000000000" pitchFamily="2" charset="-78"/>
              </a:rPr>
              <a:t>فراهم آوردن دوره‌های </a:t>
            </a:r>
            <a:r>
              <a:rPr lang="fa-IR" altLang="ja-JP" sz="3200" b="1" dirty="0">
                <a:latin typeface="Arial"/>
                <a:cs typeface="2  Nazanin" pitchFamily="2" charset="-78"/>
              </a:rPr>
              <a:t>آنگلیسی</a:t>
            </a:r>
            <a:endParaRPr sz="3200" b="1" dirty="0">
              <a:cs typeface="2  Nazanin" pitchFamily="2" charset="-78"/>
            </a:endParaRPr>
          </a:p>
          <a:p>
            <a:pPr marL="12066" algn="ctr">
              <a:lnSpc>
                <a:spcPts val="4500"/>
              </a:lnSpc>
              <a:spcAft>
                <a:spcPts val="600"/>
              </a:spcAft>
              <a:tabLst>
                <a:tab pos="469900" algn="l"/>
              </a:tabLst>
            </a:pPr>
            <a:r>
              <a:rPr sz="2000" b="1" dirty="0">
                <a:solidFill>
                  <a:srgbClr val="C00000"/>
                </a:solidFill>
                <a:latin typeface="Arial"/>
                <a:cs typeface="2  Nazanin" pitchFamily="2" charset="-78"/>
              </a:rPr>
              <a:t>O</a:t>
            </a:r>
            <a:r>
              <a:rPr sz="2000" b="1" spc="-40" dirty="0">
                <a:solidFill>
                  <a:srgbClr val="C00000"/>
                </a:solidFill>
                <a:latin typeface="Arial"/>
                <a:cs typeface="2  Nazanin" pitchFamily="2" charset="-78"/>
              </a:rPr>
              <a:t>v</a:t>
            </a:r>
            <a:r>
              <a:rPr sz="2000" b="1" spc="0" dirty="0">
                <a:solidFill>
                  <a:srgbClr val="C00000"/>
                </a:solidFill>
                <a:latin typeface="Arial"/>
                <a:cs typeface="2  Nazanin" pitchFamily="2" charset="-78"/>
              </a:rPr>
              <a:t>e</a:t>
            </a:r>
            <a:r>
              <a:rPr sz="2000" b="1" spc="-10" dirty="0">
                <a:solidFill>
                  <a:srgbClr val="C00000"/>
                </a:solidFill>
                <a:latin typeface="Arial"/>
                <a:cs typeface="2  Nazanin" pitchFamily="2" charset="-78"/>
              </a:rPr>
              <a:t>r</a:t>
            </a:r>
            <a:r>
              <a:rPr sz="2000" b="1" spc="0" dirty="0">
                <a:solidFill>
                  <a:srgbClr val="C00000"/>
                </a:solidFill>
                <a:latin typeface="Arial"/>
                <a:cs typeface="2  Nazanin" pitchFamily="2" charset="-78"/>
              </a:rPr>
              <a:t>seas</a:t>
            </a:r>
            <a:r>
              <a:rPr sz="2000" b="1" spc="60" dirty="0">
                <a:solidFill>
                  <a:srgbClr val="C00000"/>
                </a:solidFill>
                <a:latin typeface="Arial"/>
                <a:cs typeface="2  Nazanin" pitchFamily="2" charset="-78"/>
              </a:rPr>
              <a:t> </a:t>
            </a:r>
            <a:r>
              <a:rPr lang="en-US" sz="2000" b="1" spc="0" dirty="0">
                <a:solidFill>
                  <a:srgbClr val="C00000"/>
                </a:solidFill>
                <a:latin typeface="Arial"/>
                <a:cs typeface="2  Nazanin" pitchFamily="2" charset="-78"/>
              </a:rPr>
              <a:t>O</a:t>
            </a:r>
            <a:r>
              <a:rPr sz="2000" b="1" spc="5" dirty="0">
                <a:solidFill>
                  <a:srgbClr val="C00000"/>
                </a:solidFill>
                <a:latin typeface="Arial"/>
                <a:cs typeface="2  Nazanin" pitchFamily="2" charset="-78"/>
              </a:rPr>
              <a:t>ff</a:t>
            </a:r>
            <a:r>
              <a:rPr sz="2000" b="1" spc="0" dirty="0">
                <a:solidFill>
                  <a:srgbClr val="C00000"/>
                </a:solidFill>
                <a:latin typeface="Arial"/>
                <a:cs typeface="2  Nazanin" pitchFamily="2" charset="-78"/>
              </a:rPr>
              <a:t>ices</a:t>
            </a:r>
            <a:r>
              <a:rPr sz="2000" b="1" spc="-20" dirty="0">
                <a:solidFill>
                  <a:srgbClr val="C00000"/>
                </a:solidFill>
                <a:latin typeface="Arial"/>
                <a:cs typeface="2  Nazanin" pitchFamily="2" charset="-78"/>
              </a:rPr>
              <a:t> </a:t>
            </a:r>
            <a:r>
              <a:rPr sz="2000" b="1" spc="5" dirty="0">
                <a:solidFill>
                  <a:srgbClr val="C00000"/>
                </a:solidFill>
                <a:latin typeface="Arial"/>
                <a:cs typeface="2  Nazanin" pitchFamily="2" charset="-78"/>
              </a:rPr>
              <a:t>fo</a:t>
            </a:r>
            <a:r>
              <a:rPr sz="2000" b="1" spc="0" dirty="0">
                <a:solidFill>
                  <a:srgbClr val="C00000"/>
                </a:solidFill>
                <a:latin typeface="Arial"/>
                <a:cs typeface="2  Nazanin" pitchFamily="2" charset="-78"/>
              </a:rPr>
              <a:t>r</a:t>
            </a:r>
            <a:r>
              <a:rPr sz="2000" b="1" spc="-10" dirty="0">
                <a:solidFill>
                  <a:srgbClr val="C00000"/>
                </a:solidFill>
                <a:latin typeface="Arial"/>
                <a:cs typeface="2  Nazanin" pitchFamily="2" charset="-78"/>
              </a:rPr>
              <a:t> </a:t>
            </a:r>
            <a:r>
              <a:rPr lang="en-US" sz="2000" b="1" spc="-10" dirty="0">
                <a:solidFill>
                  <a:srgbClr val="C00000"/>
                </a:solidFill>
                <a:latin typeface="Arial"/>
                <a:cs typeface="2  Nazanin" pitchFamily="2" charset="-78"/>
              </a:rPr>
              <a:t>S</a:t>
            </a:r>
            <a:r>
              <a:rPr sz="2000" b="1" spc="5" dirty="0">
                <a:solidFill>
                  <a:srgbClr val="C00000"/>
                </a:solidFill>
                <a:latin typeface="Arial"/>
                <a:cs typeface="2  Nazanin" pitchFamily="2" charset="-78"/>
              </a:rPr>
              <a:t>h</a:t>
            </a:r>
            <a:r>
              <a:rPr sz="2000" b="1" spc="0" dirty="0">
                <a:solidFill>
                  <a:srgbClr val="C00000"/>
                </a:solidFill>
                <a:latin typeface="Arial"/>
                <a:cs typeface="2  Nazanin" pitchFamily="2" charset="-78"/>
              </a:rPr>
              <a:t>a</a:t>
            </a:r>
            <a:r>
              <a:rPr sz="2000" b="1" spc="-10" dirty="0">
                <a:solidFill>
                  <a:srgbClr val="C00000"/>
                </a:solidFill>
                <a:latin typeface="Arial"/>
                <a:cs typeface="2  Nazanin" pitchFamily="2" charset="-78"/>
              </a:rPr>
              <a:t>r</a:t>
            </a:r>
            <a:r>
              <a:rPr sz="2000" b="1" spc="0" dirty="0">
                <a:solidFill>
                  <a:srgbClr val="C00000"/>
                </a:solidFill>
                <a:latin typeface="Arial"/>
                <a:cs typeface="2  Nazanin" pitchFamily="2" charset="-78"/>
              </a:rPr>
              <a:t>ed</a:t>
            </a:r>
            <a:r>
              <a:rPr sz="2000" b="1" spc="-10" dirty="0">
                <a:solidFill>
                  <a:srgbClr val="C00000"/>
                </a:solidFill>
                <a:latin typeface="Arial"/>
                <a:cs typeface="2  Nazanin" pitchFamily="2" charset="-78"/>
              </a:rPr>
              <a:t> </a:t>
            </a:r>
            <a:r>
              <a:rPr lang="en-US" sz="2000" b="1" spc="-5" dirty="0">
                <a:solidFill>
                  <a:srgbClr val="C00000"/>
                </a:solidFill>
                <a:latin typeface="Arial"/>
                <a:cs typeface="2  Nazanin" pitchFamily="2" charset="-78"/>
              </a:rPr>
              <a:t>U</a:t>
            </a:r>
            <a:r>
              <a:rPr sz="2000" b="1" spc="5" dirty="0">
                <a:solidFill>
                  <a:srgbClr val="C00000"/>
                </a:solidFill>
                <a:latin typeface="Arial"/>
                <a:cs typeface="2  Nazanin" pitchFamily="2" charset="-78"/>
              </a:rPr>
              <a:t>t</a:t>
            </a:r>
            <a:r>
              <a:rPr sz="2000" b="1" spc="0" dirty="0">
                <a:solidFill>
                  <a:srgbClr val="C00000"/>
                </a:solidFill>
                <a:latin typeface="Arial"/>
                <a:cs typeface="2  Nazanin" pitchFamily="2" charset="-78"/>
              </a:rPr>
              <a:t>iliza</a:t>
            </a:r>
            <a:r>
              <a:rPr sz="2000" b="1" spc="5" dirty="0">
                <a:solidFill>
                  <a:srgbClr val="C00000"/>
                </a:solidFill>
                <a:latin typeface="Arial"/>
                <a:cs typeface="2  Nazanin" pitchFamily="2" charset="-78"/>
              </a:rPr>
              <a:t>t</a:t>
            </a:r>
            <a:r>
              <a:rPr sz="2000" b="1" spc="0" dirty="0">
                <a:solidFill>
                  <a:srgbClr val="C00000"/>
                </a:solidFill>
                <a:latin typeface="Arial"/>
                <a:cs typeface="2  Nazanin" pitchFamily="2" charset="-78"/>
              </a:rPr>
              <a:t>i</a:t>
            </a:r>
            <a:r>
              <a:rPr sz="2000" b="1" spc="5" dirty="0">
                <a:solidFill>
                  <a:srgbClr val="C00000"/>
                </a:solidFill>
                <a:latin typeface="Arial"/>
                <a:cs typeface="2  Nazanin" pitchFamily="2" charset="-78"/>
              </a:rPr>
              <a:t>o</a:t>
            </a:r>
            <a:r>
              <a:rPr sz="2000" b="1" spc="0" dirty="0">
                <a:solidFill>
                  <a:srgbClr val="C00000"/>
                </a:solidFill>
                <a:latin typeface="Arial"/>
                <a:cs typeface="2  Nazanin" pitchFamily="2" charset="-78"/>
              </a:rPr>
              <a:t>n</a:t>
            </a:r>
            <a:endParaRPr lang="fa-IR" sz="2000" b="1" spc="0" dirty="0">
              <a:solidFill>
                <a:srgbClr val="C00000"/>
              </a:solidFill>
              <a:latin typeface="Arial"/>
              <a:cs typeface="2  Nazanin" pitchFamily="2" charset="-78"/>
            </a:endParaRPr>
          </a:p>
          <a:p>
            <a:pPr marL="12066" algn="ctr" rtl="1">
              <a:lnSpc>
                <a:spcPts val="4500"/>
              </a:lnSpc>
              <a:spcAft>
                <a:spcPts val="600"/>
              </a:spcAft>
              <a:tabLst>
                <a:tab pos="469900" algn="l"/>
              </a:tabLst>
            </a:pPr>
            <a:r>
              <a:rPr lang="fa-IR" sz="3200" b="1" dirty="0">
                <a:latin typeface="Arial"/>
                <a:cs typeface="2  Nazanin" pitchFamily="2" charset="-78"/>
              </a:rPr>
              <a:t>دفاتر خارج از کشور برای استفاده‌ مشترک</a:t>
            </a:r>
            <a:endParaRPr sz="2600" b="1" dirty="0">
              <a:cs typeface="2  Nazanin" pitchFamily="2" charset="-78"/>
            </a:endParaRPr>
          </a:p>
          <a:p>
            <a:pPr marL="12700" marR="12700" algn="ctr">
              <a:lnSpc>
                <a:spcPts val="4500"/>
              </a:lnSpc>
              <a:spcAft>
                <a:spcPts val="600"/>
              </a:spcAft>
              <a:tabLst>
                <a:tab pos="469900" algn="l"/>
              </a:tabLst>
            </a:pPr>
            <a:r>
              <a:rPr sz="2000" b="1" spc="-10" dirty="0">
                <a:solidFill>
                  <a:srgbClr val="C00000"/>
                </a:solidFill>
                <a:latin typeface="Arial"/>
                <a:cs typeface="2  Nazanin" pitchFamily="2" charset="-78"/>
              </a:rPr>
              <a:t>E</a:t>
            </a:r>
            <a:r>
              <a:rPr sz="2000" b="1" spc="0" dirty="0">
                <a:solidFill>
                  <a:srgbClr val="C00000"/>
                </a:solidFill>
                <a:latin typeface="Arial"/>
                <a:cs typeface="2  Nazanin" pitchFamily="2" charset="-78"/>
              </a:rPr>
              <a:t>x</a:t>
            </a:r>
            <a:r>
              <a:rPr sz="2000" b="1" spc="5" dirty="0">
                <a:solidFill>
                  <a:srgbClr val="C00000"/>
                </a:solidFill>
                <a:latin typeface="Arial"/>
                <a:cs typeface="2  Nazanin" pitchFamily="2" charset="-78"/>
              </a:rPr>
              <a:t>p</a:t>
            </a:r>
            <a:r>
              <a:rPr sz="2000" b="1" spc="0" dirty="0">
                <a:solidFill>
                  <a:srgbClr val="C00000"/>
                </a:solidFill>
                <a:latin typeface="Arial"/>
                <a:cs typeface="2  Nazanin" pitchFamily="2" charset="-78"/>
              </a:rPr>
              <a:t>a</a:t>
            </a:r>
            <a:r>
              <a:rPr sz="2000" b="1" spc="5" dirty="0">
                <a:solidFill>
                  <a:srgbClr val="C00000"/>
                </a:solidFill>
                <a:latin typeface="Arial"/>
                <a:cs typeface="2  Nazanin" pitchFamily="2" charset="-78"/>
              </a:rPr>
              <a:t>n</a:t>
            </a:r>
            <a:r>
              <a:rPr sz="2000" b="1" spc="0" dirty="0">
                <a:solidFill>
                  <a:srgbClr val="C00000"/>
                </a:solidFill>
                <a:latin typeface="Arial"/>
                <a:cs typeface="2  Nazanin" pitchFamily="2" charset="-78"/>
              </a:rPr>
              <a:t>si</a:t>
            </a:r>
            <a:r>
              <a:rPr sz="2000" b="1" spc="5" dirty="0">
                <a:solidFill>
                  <a:srgbClr val="C00000"/>
                </a:solidFill>
                <a:latin typeface="Arial"/>
                <a:cs typeface="2  Nazanin" pitchFamily="2" charset="-78"/>
              </a:rPr>
              <a:t>o</a:t>
            </a:r>
            <a:r>
              <a:rPr sz="2000" b="1" spc="0" dirty="0">
                <a:solidFill>
                  <a:srgbClr val="C00000"/>
                </a:solidFill>
                <a:latin typeface="Arial"/>
                <a:cs typeface="2  Nazanin" pitchFamily="2" charset="-78"/>
              </a:rPr>
              <a:t>n</a:t>
            </a:r>
            <a:r>
              <a:rPr sz="2000" b="1" spc="-10" dirty="0">
                <a:solidFill>
                  <a:srgbClr val="C00000"/>
                </a:solidFill>
                <a:latin typeface="Arial"/>
                <a:cs typeface="2  Nazanin" pitchFamily="2" charset="-78"/>
              </a:rPr>
              <a:t> </a:t>
            </a:r>
            <a:r>
              <a:rPr sz="2000" b="1" spc="5" dirty="0">
                <a:solidFill>
                  <a:srgbClr val="C00000"/>
                </a:solidFill>
                <a:latin typeface="Arial"/>
                <a:cs typeface="2  Nazanin" pitchFamily="2" charset="-78"/>
              </a:rPr>
              <a:t>o</a:t>
            </a:r>
            <a:r>
              <a:rPr sz="2000" b="1" spc="0" dirty="0">
                <a:solidFill>
                  <a:srgbClr val="C00000"/>
                </a:solidFill>
                <a:latin typeface="Arial"/>
                <a:cs typeface="2  Nazanin" pitchFamily="2" charset="-78"/>
              </a:rPr>
              <a:t>f</a:t>
            </a:r>
            <a:r>
              <a:rPr sz="2000" b="1" spc="-10" dirty="0">
                <a:solidFill>
                  <a:srgbClr val="C00000"/>
                </a:solidFill>
                <a:latin typeface="Arial"/>
                <a:cs typeface="2  Nazanin" pitchFamily="2" charset="-78"/>
              </a:rPr>
              <a:t> </a:t>
            </a:r>
            <a:r>
              <a:rPr lang="en-US" sz="2000" b="1" spc="0" dirty="0">
                <a:solidFill>
                  <a:srgbClr val="C00000"/>
                </a:solidFill>
                <a:latin typeface="Arial"/>
                <a:cs typeface="2  Nazanin" pitchFamily="2" charset="-78"/>
              </a:rPr>
              <a:t>I</a:t>
            </a:r>
            <a:r>
              <a:rPr lang="en-US" sz="2000" b="1" spc="5" dirty="0">
                <a:solidFill>
                  <a:srgbClr val="C00000"/>
                </a:solidFill>
                <a:latin typeface="Arial"/>
                <a:cs typeface="2  Nazanin" pitchFamily="2" charset="-78"/>
              </a:rPr>
              <a:t>nt</a:t>
            </a:r>
            <a:r>
              <a:rPr lang="en-US" sz="2000" b="1" spc="0" dirty="0">
                <a:solidFill>
                  <a:srgbClr val="C00000"/>
                </a:solidFill>
                <a:latin typeface="Arial"/>
                <a:cs typeface="2  Nazanin" pitchFamily="2" charset="-78"/>
              </a:rPr>
              <a:t>e</a:t>
            </a:r>
            <a:r>
              <a:rPr lang="en-US" sz="2000" b="1" spc="-5" dirty="0">
                <a:solidFill>
                  <a:srgbClr val="C00000"/>
                </a:solidFill>
                <a:latin typeface="Arial"/>
                <a:cs typeface="2  Nazanin" pitchFamily="2" charset="-78"/>
              </a:rPr>
              <a:t>r</a:t>
            </a:r>
            <a:r>
              <a:rPr lang="en-US" sz="2000" b="1" spc="5" dirty="0">
                <a:solidFill>
                  <a:srgbClr val="C00000"/>
                </a:solidFill>
                <a:latin typeface="Arial"/>
                <a:cs typeface="2  Nazanin" pitchFamily="2" charset="-78"/>
              </a:rPr>
              <a:t>-un</a:t>
            </a:r>
            <a:r>
              <a:rPr lang="en-US" sz="2000" b="1" spc="0" dirty="0">
                <a:solidFill>
                  <a:srgbClr val="C00000"/>
                </a:solidFill>
                <a:latin typeface="Arial"/>
                <a:cs typeface="2  Nazanin" pitchFamily="2" charset="-78"/>
              </a:rPr>
              <a:t>i</a:t>
            </a:r>
            <a:r>
              <a:rPr lang="en-US" sz="2000" b="1" spc="-40" dirty="0">
                <a:solidFill>
                  <a:srgbClr val="C00000"/>
                </a:solidFill>
                <a:latin typeface="Arial"/>
                <a:cs typeface="2  Nazanin" pitchFamily="2" charset="-78"/>
              </a:rPr>
              <a:t>v</a:t>
            </a:r>
            <a:r>
              <a:rPr lang="en-US" sz="2000" b="1" spc="0" dirty="0">
                <a:solidFill>
                  <a:srgbClr val="C00000"/>
                </a:solidFill>
                <a:latin typeface="Arial"/>
                <a:cs typeface="2  Nazanin" pitchFamily="2" charset="-78"/>
              </a:rPr>
              <a:t>e</a:t>
            </a:r>
            <a:r>
              <a:rPr lang="en-US" sz="2000" b="1" spc="-10" dirty="0">
                <a:solidFill>
                  <a:srgbClr val="C00000"/>
                </a:solidFill>
                <a:latin typeface="Arial"/>
                <a:cs typeface="2  Nazanin" pitchFamily="2" charset="-78"/>
              </a:rPr>
              <a:t>r</a:t>
            </a:r>
            <a:r>
              <a:rPr lang="en-US" sz="2000" b="1" spc="0" dirty="0">
                <a:solidFill>
                  <a:srgbClr val="C00000"/>
                </a:solidFill>
                <a:latin typeface="Arial"/>
                <a:cs typeface="2  Nazanin" pitchFamily="2" charset="-78"/>
              </a:rPr>
              <a:t>si</a:t>
            </a:r>
            <a:r>
              <a:rPr lang="en-US" sz="2000" b="1" spc="5" dirty="0">
                <a:solidFill>
                  <a:srgbClr val="C00000"/>
                </a:solidFill>
                <a:latin typeface="Arial"/>
                <a:cs typeface="2  Nazanin" pitchFamily="2" charset="-78"/>
              </a:rPr>
              <a:t>t</a:t>
            </a:r>
            <a:r>
              <a:rPr lang="en-US" sz="2000" b="1" spc="0" dirty="0">
                <a:solidFill>
                  <a:srgbClr val="C00000"/>
                </a:solidFill>
                <a:latin typeface="Arial"/>
                <a:cs typeface="2  Nazanin" pitchFamily="2" charset="-78"/>
              </a:rPr>
              <a:t>y</a:t>
            </a:r>
            <a:r>
              <a:rPr lang="en-US" sz="2000" b="1" spc="25" dirty="0">
                <a:solidFill>
                  <a:srgbClr val="C00000"/>
                </a:solidFill>
                <a:latin typeface="Arial"/>
                <a:cs typeface="2  Nazanin" pitchFamily="2" charset="-78"/>
              </a:rPr>
              <a:t> </a:t>
            </a:r>
            <a:r>
              <a:rPr lang="en-US" sz="2000" b="1" spc="-10" dirty="0">
                <a:solidFill>
                  <a:srgbClr val="C00000"/>
                </a:solidFill>
                <a:latin typeface="Arial"/>
                <a:cs typeface="2  Nazanin" pitchFamily="2" charset="-78"/>
              </a:rPr>
              <a:t>E</a:t>
            </a:r>
            <a:r>
              <a:rPr lang="en-US" sz="2000" b="1" spc="0" dirty="0">
                <a:solidFill>
                  <a:srgbClr val="C00000"/>
                </a:solidFill>
                <a:latin typeface="Arial"/>
                <a:cs typeface="2  Nazanin" pitchFamily="2" charset="-78"/>
              </a:rPr>
              <a:t>xc</a:t>
            </a:r>
            <a:r>
              <a:rPr lang="en-US" sz="2000" b="1" spc="5" dirty="0">
                <a:solidFill>
                  <a:srgbClr val="C00000"/>
                </a:solidFill>
                <a:latin typeface="Arial"/>
                <a:cs typeface="2  Nazanin" pitchFamily="2" charset="-78"/>
              </a:rPr>
              <a:t>h</a:t>
            </a:r>
            <a:r>
              <a:rPr lang="en-US" sz="2000" b="1" spc="0" dirty="0">
                <a:solidFill>
                  <a:srgbClr val="C00000"/>
                </a:solidFill>
                <a:latin typeface="Arial"/>
                <a:cs typeface="2  Nazanin" pitchFamily="2" charset="-78"/>
              </a:rPr>
              <a:t>a</a:t>
            </a:r>
            <a:r>
              <a:rPr lang="en-US" sz="2000" b="1" spc="5" dirty="0">
                <a:solidFill>
                  <a:srgbClr val="C00000"/>
                </a:solidFill>
                <a:latin typeface="Arial"/>
                <a:cs typeface="2  Nazanin" pitchFamily="2" charset="-78"/>
              </a:rPr>
              <a:t>ng</a:t>
            </a:r>
            <a:r>
              <a:rPr lang="en-US" sz="2000" b="1" spc="0" dirty="0">
                <a:solidFill>
                  <a:srgbClr val="C00000"/>
                </a:solidFill>
                <a:latin typeface="Arial"/>
                <a:cs typeface="2  Nazanin" pitchFamily="2" charset="-78"/>
              </a:rPr>
              <a:t>e </a:t>
            </a:r>
            <a:r>
              <a:rPr lang="en-US" sz="2000" b="1" spc="-105" dirty="0">
                <a:solidFill>
                  <a:srgbClr val="C00000"/>
                </a:solidFill>
                <a:latin typeface="Arial"/>
                <a:cs typeface="2  Nazanin" pitchFamily="2" charset="-78"/>
              </a:rPr>
              <a:t>A</a:t>
            </a:r>
            <a:r>
              <a:rPr lang="en-US" sz="2000" b="1" spc="5" dirty="0">
                <a:solidFill>
                  <a:srgbClr val="C00000"/>
                </a:solidFill>
                <a:latin typeface="Arial"/>
                <a:cs typeface="2  Nazanin" pitchFamily="2" charset="-78"/>
              </a:rPr>
              <a:t>g</a:t>
            </a:r>
            <a:r>
              <a:rPr lang="en-US" sz="2000" b="1" spc="-10" dirty="0">
                <a:solidFill>
                  <a:srgbClr val="C00000"/>
                </a:solidFill>
                <a:latin typeface="Arial"/>
                <a:cs typeface="2  Nazanin" pitchFamily="2" charset="-78"/>
              </a:rPr>
              <a:t>r</a:t>
            </a:r>
            <a:r>
              <a:rPr lang="en-US" sz="2000" b="1" spc="20" dirty="0">
                <a:solidFill>
                  <a:srgbClr val="C00000"/>
                </a:solidFill>
                <a:latin typeface="Arial"/>
                <a:cs typeface="2  Nazanin" pitchFamily="2" charset="-78"/>
              </a:rPr>
              <a:t>e</a:t>
            </a:r>
            <a:r>
              <a:rPr lang="en-US" sz="2000" b="1" spc="0" dirty="0">
                <a:solidFill>
                  <a:srgbClr val="C00000"/>
                </a:solidFill>
                <a:latin typeface="Arial"/>
                <a:cs typeface="2  Nazanin" pitchFamily="2" charset="-78"/>
              </a:rPr>
              <a:t>e</a:t>
            </a:r>
            <a:r>
              <a:rPr lang="en-US" sz="2000" b="1" spc="-10" dirty="0">
                <a:solidFill>
                  <a:srgbClr val="C00000"/>
                </a:solidFill>
                <a:latin typeface="Arial"/>
                <a:cs typeface="2  Nazanin" pitchFamily="2" charset="-78"/>
              </a:rPr>
              <a:t>m</a:t>
            </a:r>
            <a:r>
              <a:rPr lang="en-US" sz="2000" b="1" spc="0" dirty="0">
                <a:solidFill>
                  <a:srgbClr val="C00000"/>
                </a:solidFill>
                <a:latin typeface="Arial"/>
                <a:cs typeface="2  Nazanin" pitchFamily="2" charset="-78"/>
              </a:rPr>
              <a:t>e</a:t>
            </a:r>
            <a:r>
              <a:rPr lang="en-US" sz="2000" b="1" spc="5" dirty="0">
                <a:solidFill>
                  <a:srgbClr val="C00000"/>
                </a:solidFill>
                <a:latin typeface="Arial"/>
                <a:cs typeface="2  Nazanin" pitchFamily="2" charset="-78"/>
              </a:rPr>
              <a:t>nts</a:t>
            </a:r>
            <a:endParaRPr lang="fa-IR" sz="2000" b="1" spc="5" dirty="0">
              <a:solidFill>
                <a:srgbClr val="C00000"/>
              </a:solidFill>
              <a:latin typeface="Arial"/>
              <a:cs typeface="2  Nazanin" pitchFamily="2" charset="-78"/>
            </a:endParaRPr>
          </a:p>
          <a:p>
            <a:pPr marL="12700" marR="12700" algn="ctr" rtl="1">
              <a:lnSpc>
                <a:spcPts val="4500"/>
              </a:lnSpc>
              <a:spcAft>
                <a:spcPts val="600"/>
              </a:spcAft>
              <a:tabLst>
                <a:tab pos="469900" algn="l"/>
              </a:tabLst>
            </a:pPr>
            <a:r>
              <a:rPr lang="fa-IR" sz="3200" b="1" dirty="0">
                <a:latin typeface="Arial"/>
                <a:cs typeface="2  Nazanin" pitchFamily="2" charset="-78"/>
              </a:rPr>
              <a:t>توسعه موافقت‌نامه‌ برای تبادل دانشجو بین دانشگاه‌ها </a:t>
            </a:r>
            <a:endParaRPr lang="en-US" sz="3200" b="1" dirty="0">
              <a:latin typeface="Arial"/>
              <a:cs typeface="2  Nazanin" pitchFamily="2" charset="-78"/>
            </a:endParaRPr>
          </a:p>
          <a:p>
            <a:pPr>
              <a:lnSpc>
                <a:spcPts val="1400"/>
              </a:lnSpc>
              <a:spcBef>
                <a:spcPts val="28"/>
              </a:spcBef>
            </a:pPr>
            <a:endParaRPr sz="2600" b="1" dirty="0">
              <a:cs typeface="2  Nazanin" pitchFamily="2" charset="-7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altLang="ja-JP" smtClean="0"/>
              <a:t>25</a:t>
            </a:fld>
            <a:endParaRPr lang="ja-JP" altLang="en-US"/>
          </a:p>
        </p:txBody>
      </p:sp>
      <p:sp>
        <p:nvSpPr>
          <p:cNvPr id="5" name="正方形/長方形 4"/>
          <p:cNvSpPr/>
          <p:nvPr/>
        </p:nvSpPr>
        <p:spPr>
          <a:xfrm>
            <a:off x="838200" y="6488668"/>
            <a:ext cx="45127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dirty="0"/>
              <a:t>http://www.uni.international.mext.go.jp/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158874"/>
          </a:xfrm>
        </p:spPr>
        <p:txBody>
          <a:bodyPr>
            <a:normAutofit/>
          </a:bodyPr>
          <a:lstStyle/>
          <a:p>
            <a:r>
              <a:rPr lang="en-US" altLang="ja-JP" sz="3600" b="1" spc="-65" dirty="0">
                <a:solidFill>
                  <a:srgbClr val="C00000"/>
                </a:solidFill>
                <a:latin typeface="Arial Black"/>
                <a:cs typeface="Arial Black"/>
              </a:rPr>
              <a:t>I</a:t>
            </a:r>
            <a:r>
              <a:rPr lang="en-US" altLang="ja-JP" sz="3600" b="1" spc="-60" dirty="0">
                <a:solidFill>
                  <a:srgbClr val="C00000"/>
                </a:solidFill>
                <a:latin typeface="Arial Black"/>
                <a:cs typeface="Arial Black"/>
              </a:rPr>
              <a:t>N</a:t>
            </a:r>
            <a:r>
              <a:rPr lang="en-US" altLang="ja-JP" sz="3600" b="1" spc="-65" dirty="0">
                <a:solidFill>
                  <a:srgbClr val="C00000"/>
                </a:solidFill>
                <a:latin typeface="Arial Black"/>
                <a:cs typeface="Arial Black"/>
              </a:rPr>
              <a:t>T</a:t>
            </a:r>
            <a:r>
              <a:rPr lang="en-US" altLang="ja-JP" sz="3600" b="1" spc="-60" dirty="0">
                <a:solidFill>
                  <a:srgbClr val="C00000"/>
                </a:solidFill>
                <a:latin typeface="Arial Black"/>
                <a:cs typeface="Arial Black"/>
              </a:rPr>
              <a:t>E</a:t>
            </a:r>
            <a:r>
              <a:rPr lang="en-US" altLang="ja-JP" sz="3600" b="1" spc="-65" dirty="0">
                <a:solidFill>
                  <a:srgbClr val="C00000"/>
                </a:solidFill>
                <a:latin typeface="Arial Black"/>
                <a:cs typeface="Arial Black"/>
              </a:rPr>
              <a:t>R</a:t>
            </a:r>
            <a:r>
              <a:rPr lang="en-US" altLang="ja-JP" sz="3600" b="1" spc="-100" dirty="0">
                <a:solidFill>
                  <a:srgbClr val="C00000"/>
                </a:solidFill>
                <a:latin typeface="Arial Black"/>
                <a:cs typeface="Arial Black"/>
              </a:rPr>
              <a:t>N</a:t>
            </a:r>
            <a:r>
              <a:rPr lang="en-US" altLang="ja-JP" sz="3600" b="1" spc="-305" dirty="0">
                <a:solidFill>
                  <a:srgbClr val="C00000"/>
                </a:solidFill>
                <a:latin typeface="Arial Black"/>
                <a:cs typeface="Arial Black"/>
              </a:rPr>
              <a:t>A</a:t>
            </a:r>
            <a:r>
              <a:rPr lang="en-US" altLang="ja-JP" sz="3600" b="1" spc="-60" dirty="0">
                <a:solidFill>
                  <a:srgbClr val="C00000"/>
                </a:solidFill>
                <a:latin typeface="Arial Black"/>
                <a:cs typeface="Arial Black"/>
              </a:rPr>
              <a:t>T</a:t>
            </a:r>
            <a:r>
              <a:rPr lang="en-US" altLang="ja-JP" sz="3600" b="1" spc="-65" dirty="0">
                <a:solidFill>
                  <a:srgbClr val="C00000"/>
                </a:solidFill>
                <a:latin typeface="Arial Black"/>
                <a:cs typeface="Arial Black"/>
              </a:rPr>
              <a:t>I</a:t>
            </a:r>
            <a:r>
              <a:rPr lang="en-US" altLang="ja-JP" sz="3600" b="1" spc="-60" dirty="0">
                <a:solidFill>
                  <a:srgbClr val="C00000"/>
                </a:solidFill>
                <a:latin typeface="Arial Black"/>
                <a:cs typeface="Arial Black"/>
              </a:rPr>
              <a:t>O</a:t>
            </a:r>
            <a:r>
              <a:rPr lang="en-US" altLang="ja-JP" sz="3600" b="1" spc="-100" dirty="0">
                <a:solidFill>
                  <a:srgbClr val="C00000"/>
                </a:solidFill>
                <a:latin typeface="Arial Black"/>
                <a:cs typeface="Arial Black"/>
              </a:rPr>
              <a:t>N</a:t>
            </a:r>
            <a:r>
              <a:rPr lang="en-US" altLang="ja-JP" sz="3600" b="1" spc="-65" dirty="0">
                <a:solidFill>
                  <a:srgbClr val="C00000"/>
                </a:solidFill>
                <a:latin typeface="Arial Black"/>
                <a:cs typeface="Arial Black"/>
              </a:rPr>
              <a:t>AL </a:t>
            </a:r>
            <a:r>
              <a:rPr lang="en-US" altLang="ja-JP" sz="3600" b="1" spc="-60" dirty="0">
                <a:solidFill>
                  <a:srgbClr val="C00000"/>
                </a:solidFill>
                <a:latin typeface="Arial Black"/>
                <a:cs typeface="Arial Black"/>
              </a:rPr>
              <a:t>S</a:t>
            </a:r>
            <a:r>
              <a:rPr lang="en-US" altLang="ja-JP" sz="3600" b="1" spc="-65" dirty="0">
                <a:solidFill>
                  <a:srgbClr val="C00000"/>
                </a:solidFill>
                <a:latin typeface="Arial Black"/>
                <a:cs typeface="Arial Black"/>
              </a:rPr>
              <a:t>T</a:t>
            </a:r>
            <a:r>
              <a:rPr lang="en-US" altLang="ja-JP" sz="3600" b="1" spc="-60" dirty="0">
                <a:solidFill>
                  <a:srgbClr val="C00000"/>
                </a:solidFill>
                <a:latin typeface="Arial Black"/>
                <a:cs typeface="Arial Black"/>
              </a:rPr>
              <a:t>U</a:t>
            </a:r>
            <a:r>
              <a:rPr lang="en-US" altLang="ja-JP" sz="3600" b="1" spc="-65" dirty="0">
                <a:solidFill>
                  <a:srgbClr val="C00000"/>
                </a:solidFill>
                <a:latin typeface="Arial Black"/>
                <a:cs typeface="Arial Black"/>
              </a:rPr>
              <a:t>DE</a:t>
            </a:r>
            <a:r>
              <a:rPr lang="en-US" altLang="ja-JP" sz="3600" b="1" spc="-60" dirty="0">
                <a:solidFill>
                  <a:srgbClr val="C00000"/>
                </a:solidFill>
                <a:latin typeface="Arial Black"/>
                <a:cs typeface="Arial Black"/>
              </a:rPr>
              <a:t>NT</a:t>
            </a:r>
            <a:r>
              <a:rPr lang="en-US" altLang="ja-JP" sz="3600" b="1" dirty="0">
                <a:solidFill>
                  <a:srgbClr val="C00000"/>
                </a:solidFill>
                <a:latin typeface="Arial Black"/>
                <a:cs typeface="Arial Black"/>
              </a:rPr>
              <a:t>S</a:t>
            </a:r>
            <a:r>
              <a:rPr lang="en-US" altLang="ja-JP" sz="3600" b="1" spc="-120" dirty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lang="en-US" altLang="ja-JP" sz="3600" b="1" spc="-65" dirty="0">
                <a:solidFill>
                  <a:srgbClr val="C00000"/>
                </a:solidFill>
                <a:latin typeface="Arial Black"/>
                <a:cs typeface="Arial Black"/>
              </a:rPr>
              <a:t>I</a:t>
            </a:r>
            <a:r>
              <a:rPr lang="en-US" altLang="ja-JP" sz="3600" b="1" dirty="0">
                <a:solidFill>
                  <a:srgbClr val="C00000"/>
                </a:solidFill>
                <a:latin typeface="Arial Black"/>
                <a:cs typeface="Arial Black"/>
              </a:rPr>
              <a:t>N</a:t>
            </a:r>
            <a:r>
              <a:rPr lang="en-US" altLang="ja-JP" sz="3600" b="1" spc="-120" dirty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lang="en-US" altLang="ja-JP" sz="3600" b="1" spc="-165" dirty="0">
                <a:solidFill>
                  <a:srgbClr val="C00000"/>
                </a:solidFill>
                <a:latin typeface="Arial Black"/>
                <a:cs typeface="Arial Black"/>
              </a:rPr>
              <a:t>J</a:t>
            </a:r>
            <a:r>
              <a:rPr lang="en-US" altLang="ja-JP" sz="3600" b="1" spc="-65" dirty="0">
                <a:solidFill>
                  <a:srgbClr val="C00000"/>
                </a:solidFill>
                <a:latin typeface="Arial Black"/>
                <a:cs typeface="Arial Black"/>
              </a:rPr>
              <a:t>A</a:t>
            </a:r>
            <a:r>
              <a:rPr lang="en-US" altLang="ja-JP" sz="3600" b="1" spc="-360" dirty="0">
                <a:solidFill>
                  <a:srgbClr val="C00000"/>
                </a:solidFill>
                <a:latin typeface="Arial Black"/>
                <a:cs typeface="Arial Black"/>
              </a:rPr>
              <a:t>P</a:t>
            </a:r>
            <a:r>
              <a:rPr lang="en-US" altLang="ja-JP" sz="3600" b="1" spc="-65" dirty="0">
                <a:solidFill>
                  <a:srgbClr val="C00000"/>
                </a:solidFill>
                <a:latin typeface="Arial Black"/>
                <a:cs typeface="Arial Black"/>
              </a:rPr>
              <a:t>AN </a:t>
            </a:r>
            <a:r>
              <a:rPr lang="en-US" altLang="ja-JP" sz="3600" b="1" dirty="0">
                <a:solidFill>
                  <a:srgbClr val="C00000"/>
                </a:solidFill>
                <a:latin typeface="Arial Black" panose="020B0A04020102020204" pitchFamily="34" charset="0"/>
              </a:rPr>
              <a:t>2015</a:t>
            </a:r>
            <a:endParaRPr kumimoji="1" lang="ja-JP" altLang="en-US" dirty="0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803775"/>
          </a:xfrm>
        </p:spPr>
        <p:txBody>
          <a:bodyPr/>
          <a:lstStyle/>
          <a:p>
            <a:pPr marL="0" indent="0" algn="ctr">
              <a:spcAft>
                <a:spcPts val="1200"/>
              </a:spcAft>
              <a:buNone/>
            </a:pPr>
            <a:r>
              <a:rPr lang="en-US" altLang="ja-JP" dirty="0">
                <a:solidFill>
                  <a:srgbClr val="C00000"/>
                </a:solidFill>
                <a:latin typeface="Arial Black" panose="020B0A04020102020204" pitchFamily="34" charset="0"/>
              </a:rPr>
              <a:t>208,379 international students in Japan as of 2015</a:t>
            </a:r>
            <a:endParaRPr lang="fa-IR" altLang="ja-JP" dirty="0">
              <a:solidFill>
                <a:srgbClr val="C00000"/>
              </a:solidFill>
              <a:latin typeface="Arial Black" panose="020B0A04020102020204" pitchFamily="34" charset="0"/>
            </a:endParaRPr>
          </a:p>
          <a:p>
            <a:pPr marL="0" indent="0" algn="ctr">
              <a:spcAft>
                <a:spcPts val="1200"/>
              </a:spcAft>
              <a:buNone/>
            </a:pPr>
            <a:r>
              <a:rPr lang="fa-IR" altLang="ja-JP" sz="3200" dirty="0">
                <a:latin typeface="Arial Black" panose="020B0A04020102020204" pitchFamily="34" charset="0"/>
              </a:rPr>
              <a:t>تعداد دانشجویان خارجی در سال 2015 -  حدود دویست هزار نفر</a:t>
            </a:r>
            <a:endParaRPr kumimoji="1" lang="ja-JP" altLang="en-US" dirty="0">
              <a:latin typeface="Arial Black" panose="020B0A04020102020204" pitchFamily="34" charset="0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altLang="ja-JP" smtClean="0"/>
              <a:t>26</a:t>
            </a:fld>
            <a:endParaRPr lang="ja-JP" altLang="en-US"/>
          </a:p>
        </p:txBody>
      </p:sp>
      <p:graphicFrame>
        <p:nvGraphicFramePr>
          <p:cNvPr id="6" name="表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643242"/>
              </p:ext>
            </p:extLst>
          </p:nvPr>
        </p:nvGraphicFramePr>
        <p:xfrm>
          <a:off x="990600" y="3276600"/>
          <a:ext cx="7162800" cy="32051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730986">
                  <a:extLst>
                    <a:ext uri="{9D8B030D-6E8A-4147-A177-3AD203B41FA5}">
                      <a16:colId xmlns:a16="http://schemas.microsoft.com/office/drawing/2014/main" xmlns="" val="1509548564"/>
                    </a:ext>
                  </a:extLst>
                </a:gridCol>
                <a:gridCol w="2431814">
                  <a:extLst>
                    <a:ext uri="{9D8B030D-6E8A-4147-A177-3AD203B41FA5}">
                      <a16:colId xmlns:a16="http://schemas.microsoft.com/office/drawing/2014/main" xmlns="" val="1742016971"/>
                    </a:ext>
                  </a:extLst>
                </a:gridCol>
              </a:tblGrid>
              <a:tr h="400645">
                <a:tc rowSpan="2">
                  <a:txBody>
                    <a:bodyPr/>
                    <a:lstStyle/>
                    <a:p>
                      <a:pPr algn="ctr" fontAlgn="t"/>
                      <a:r>
                        <a:rPr lang="en-US" sz="2400" b="1" u="none" strike="noStrike" dirty="0">
                          <a:effectLst/>
                        </a:rPr>
                        <a:t>Asia</a:t>
                      </a:r>
                      <a:endParaRPr lang="en-US" sz="2400" b="1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  <a:ea typeface="游ゴシック" panose="020B0400000000000000" pitchFamily="50" charset="-128"/>
                      </a:endParaRPr>
                    </a:p>
                  </a:txBody>
                  <a:tcPr marL="5443" marR="5443" marT="544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altLang="ja-JP" sz="2400" b="1" u="none" strike="noStrike">
                          <a:effectLst/>
                        </a:rPr>
                        <a:t>92.70%</a:t>
                      </a:r>
                      <a:endParaRPr lang="en-US" altLang="ja-JP" sz="24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  <a:ea typeface="游ゴシック" panose="020B0400000000000000" pitchFamily="50" charset="-128"/>
                      </a:endParaRPr>
                    </a:p>
                  </a:txBody>
                  <a:tcPr marL="5443" marR="5443" marT="5443" marB="0"/>
                </a:tc>
                <a:extLst>
                  <a:ext uri="{0D108BD9-81ED-4DB2-BD59-A6C34878D82A}">
                    <a16:rowId xmlns:a16="http://schemas.microsoft.com/office/drawing/2014/main" xmlns="" val="2518452514"/>
                  </a:ext>
                </a:extLst>
              </a:tr>
              <a:tr h="400645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t"/>
                      <a:endParaRPr lang="ja-JP" altLang="en-US" sz="24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  <a:ea typeface="游ゴシック" panose="020B0400000000000000" pitchFamily="50" charset="-128"/>
                      </a:endParaRPr>
                    </a:p>
                  </a:txBody>
                  <a:tcPr marL="5443" marR="5443" marT="5443" marB="0"/>
                </a:tc>
                <a:extLst>
                  <a:ext uri="{0D108BD9-81ED-4DB2-BD59-A6C34878D82A}">
                    <a16:rowId xmlns:a16="http://schemas.microsoft.com/office/drawing/2014/main" xmlns="" val="236638320"/>
                  </a:ext>
                </a:extLst>
              </a:tr>
              <a:tr h="400645">
                <a:tc rowSpan="2">
                  <a:txBody>
                    <a:bodyPr/>
                    <a:lstStyle/>
                    <a:p>
                      <a:pPr algn="ctr" fontAlgn="t"/>
                      <a:r>
                        <a:rPr lang="en-US" sz="2400" b="1" u="none" strike="noStrike" dirty="0">
                          <a:effectLst/>
                        </a:rPr>
                        <a:t>Europe</a:t>
                      </a:r>
                      <a:endParaRPr lang="en-US" sz="2400" b="1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  <a:ea typeface="游ゴシック" panose="020B0400000000000000" pitchFamily="50" charset="-128"/>
                      </a:endParaRPr>
                    </a:p>
                  </a:txBody>
                  <a:tcPr marL="5443" marR="5443" marT="544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altLang="ja-JP" sz="2400" b="1" u="none" strike="noStrike">
                          <a:effectLst/>
                        </a:rPr>
                        <a:t>3.50%</a:t>
                      </a:r>
                      <a:endParaRPr lang="en-US" altLang="ja-JP" sz="24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  <a:ea typeface="游ゴシック" panose="020B0400000000000000" pitchFamily="50" charset="-128"/>
                      </a:endParaRPr>
                    </a:p>
                  </a:txBody>
                  <a:tcPr marL="5443" marR="5443" marT="5443" marB="0"/>
                </a:tc>
                <a:extLst>
                  <a:ext uri="{0D108BD9-81ED-4DB2-BD59-A6C34878D82A}">
                    <a16:rowId xmlns:a16="http://schemas.microsoft.com/office/drawing/2014/main" xmlns="" val="2608829386"/>
                  </a:ext>
                </a:extLst>
              </a:tr>
              <a:tr h="400645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t"/>
                      <a:endParaRPr lang="ja-JP" altLang="en-US" sz="24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  <a:ea typeface="游ゴシック" panose="020B0400000000000000" pitchFamily="50" charset="-128"/>
                      </a:endParaRPr>
                    </a:p>
                  </a:txBody>
                  <a:tcPr marL="5443" marR="5443" marT="5443" marB="0"/>
                </a:tc>
                <a:extLst>
                  <a:ext uri="{0D108BD9-81ED-4DB2-BD59-A6C34878D82A}">
                    <a16:rowId xmlns:a16="http://schemas.microsoft.com/office/drawing/2014/main" xmlns="" val="4208480897"/>
                  </a:ext>
                </a:extLst>
              </a:tr>
              <a:tr h="400645">
                <a:tc rowSpan="2">
                  <a:txBody>
                    <a:bodyPr/>
                    <a:lstStyle/>
                    <a:p>
                      <a:pPr algn="ctr" fontAlgn="t"/>
                      <a:r>
                        <a:rPr lang="en-US" sz="2400" b="1" u="none" strike="noStrike" dirty="0">
                          <a:effectLst/>
                        </a:rPr>
                        <a:t>North America</a:t>
                      </a:r>
                      <a:endParaRPr lang="en-US" sz="2400" b="1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  <a:ea typeface="游ゴシック" panose="020B0400000000000000" pitchFamily="50" charset="-128"/>
                      </a:endParaRPr>
                    </a:p>
                  </a:txBody>
                  <a:tcPr marL="5443" marR="5443" marT="544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altLang="ja-JP" sz="2400" b="1" u="none" strike="noStrike">
                          <a:effectLst/>
                        </a:rPr>
                        <a:t>1.30%</a:t>
                      </a:r>
                      <a:endParaRPr lang="en-US" altLang="ja-JP" sz="24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  <a:ea typeface="游ゴシック" panose="020B0400000000000000" pitchFamily="50" charset="-128"/>
                      </a:endParaRPr>
                    </a:p>
                  </a:txBody>
                  <a:tcPr marL="5443" marR="5443" marT="5443" marB="0"/>
                </a:tc>
                <a:extLst>
                  <a:ext uri="{0D108BD9-81ED-4DB2-BD59-A6C34878D82A}">
                    <a16:rowId xmlns:a16="http://schemas.microsoft.com/office/drawing/2014/main" xmlns="" val="722105275"/>
                  </a:ext>
                </a:extLst>
              </a:tr>
              <a:tr h="400645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t"/>
                      <a:endParaRPr lang="ja-JP" altLang="en-US" sz="24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  <a:ea typeface="游ゴシック" panose="020B0400000000000000" pitchFamily="50" charset="-128"/>
                      </a:endParaRPr>
                    </a:p>
                  </a:txBody>
                  <a:tcPr marL="5443" marR="5443" marT="5443" marB="0"/>
                </a:tc>
                <a:extLst>
                  <a:ext uri="{0D108BD9-81ED-4DB2-BD59-A6C34878D82A}">
                    <a16:rowId xmlns:a16="http://schemas.microsoft.com/office/drawing/2014/main" xmlns="" val="422495488"/>
                  </a:ext>
                </a:extLst>
              </a:tr>
              <a:tr h="400645">
                <a:tc rowSpan="2">
                  <a:txBody>
                    <a:bodyPr/>
                    <a:lstStyle/>
                    <a:p>
                      <a:pPr algn="ctr" fontAlgn="t"/>
                      <a:r>
                        <a:rPr lang="en-US" sz="2400" b="1" u="none" strike="noStrike" dirty="0">
                          <a:effectLst/>
                        </a:rPr>
                        <a:t>Middle East</a:t>
                      </a:r>
                      <a:endParaRPr lang="en-US" sz="2400" b="1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  <a:ea typeface="游ゴシック" panose="020B0400000000000000" pitchFamily="50" charset="-128"/>
                      </a:endParaRPr>
                    </a:p>
                  </a:txBody>
                  <a:tcPr marL="5443" marR="5443" marT="544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altLang="ja-JP" sz="2400" b="1" u="none" strike="noStrike">
                          <a:effectLst/>
                        </a:rPr>
                        <a:t>0.80%</a:t>
                      </a:r>
                      <a:endParaRPr lang="en-US" altLang="ja-JP" sz="24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  <a:ea typeface="游ゴシック" panose="020B0400000000000000" pitchFamily="50" charset="-128"/>
                      </a:endParaRPr>
                    </a:p>
                  </a:txBody>
                  <a:tcPr marL="5443" marR="5443" marT="5443" marB="0"/>
                </a:tc>
                <a:extLst>
                  <a:ext uri="{0D108BD9-81ED-4DB2-BD59-A6C34878D82A}">
                    <a16:rowId xmlns:a16="http://schemas.microsoft.com/office/drawing/2014/main" xmlns="" val="1215273780"/>
                  </a:ext>
                </a:extLst>
              </a:tr>
              <a:tr h="400645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t"/>
                      <a:endParaRPr lang="ja-JP" altLang="en-US" sz="2400" b="1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  <a:ea typeface="游ゴシック" panose="020B0400000000000000" pitchFamily="50" charset="-128"/>
                      </a:endParaRPr>
                    </a:p>
                  </a:txBody>
                  <a:tcPr marL="5443" marR="5443" marT="5443" marB="0"/>
                </a:tc>
                <a:extLst>
                  <a:ext uri="{0D108BD9-81ED-4DB2-BD59-A6C34878D82A}">
                    <a16:rowId xmlns:a16="http://schemas.microsoft.com/office/drawing/2014/main" xmlns="" val="23515676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07896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62000"/>
            <a:ext cx="9067800" cy="5943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0" y="152400"/>
            <a:ext cx="9067800" cy="838200"/>
          </a:xfrm>
          <a:prstGeom prst="rect">
            <a:avLst/>
          </a:prstGeom>
        </p:spPr>
        <p:txBody>
          <a:bodyPr vert="horz" wrap="square" lIns="0" tIns="363220" rIns="0" bIns="0" rtlCol="0">
            <a:noAutofit/>
          </a:bodyPr>
          <a:lstStyle/>
          <a:p>
            <a:pPr marL="12700" marR="12700" algn="ctr">
              <a:lnSpc>
                <a:spcPct val="100000"/>
              </a:lnSpc>
            </a:pPr>
            <a:r>
              <a:rPr lang="fa-IR" altLang="ja-JP" sz="3600" b="1" dirty="0">
                <a:solidFill>
                  <a:srgbClr val="C00000"/>
                </a:solidFill>
                <a:latin typeface="Arial Black"/>
                <a:cs typeface="Arial Black"/>
              </a:rPr>
              <a:t>روند افزایش تعداد دانشجویان خارجی در ژاپن</a:t>
            </a:r>
            <a:endParaRPr sz="3600" b="1" dirty="0">
              <a:solidFill>
                <a:srgbClr val="C00000"/>
              </a:solidFill>
              <a:latin typeface="Arial Black"/>
              <a:cs typeface="Arial Blac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04800" y="6403816"/>
            <a:ext cx="8846054" cy="4381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00000"/>
              </a:lnSpc>
            </a:pPr>
            <a:r>
              <a:rPr sz="1400" dirty="0">
                <a:latin typeface="Arial"/>
                <a:cs typeface="Arial"/>
              </a:rPr>
              <a:t>h</a:t>
            </a:r>
            <a:r>
              <a:rPr sz="1400" spc="-10" dirty="0">
                <a:latin typeface="Arial"/>
                <a:cs typeface="Arial"/>
              </a:rPr>
              <a:t>tt</a:t>
            </a:r>
            <a:r>
              <a:rPr sz="1400" spc="0" dirty="0">
                <a:latin typeface="Arial"/>
                <a:cs typeface="Arial"/>
              </a:rPr>
              <a:t>ps</a:t>
            </a:r>
            <a:r>
              <a:rPr sz="1400" spc="-10" dirty="0">
                <a:latin typeface="Arial"/>
                <a:cs typeface="Arial"/>
              </a:rPr>
              <a:t>://</a:t>
            </a:r>
            <a:r>
              <a:rPr sz="1400" spc="-35" dirty="0">
                <a:latin typeface="Arial"/>
                <a:cs typeface="Arial"/>
                <a:hlinkClick r:id="rId3"/>
              </a:rPr>
              <a:t>w</a:t>
            </a:r>
            <a:r>
              <a:rPr sz="1400" spc="-15" dirty="0">
                <a:latin typeface="Arial"/>
                <a:cs typeface="Arial"/>
                <a:hlinkClick r:id="rId3"/>
              </a:rPr>
              <a:t>w</a:t>
            </a:r>
            <a:r>
              <a:rPr sz="1400" spc="-95" dirty="0">
                <a:latin typeface="Arial"/>
                <a:cs typeface="Arial"/>
                <a:hlinkClick r:id="rId3"/>
              </a:rPr>
              <a:t>w</a:t>
            </a:r>
            <a:r>
              <a:rPr sz="1400" spc="-10" dirty="0">
                <a:latin typeface="Arial"/>
                <a:cs typeface="Arial"/>
                <a:hlinkClick r:id="rId3"/>
              </a:rPr>
              <a:t>.</a:t>
            </a:r>
            <a:r>
              <a:rPr sz="1400" spc="0" dirty="0">
                <a:latin typeface="Arial"/>
                <a:cs typeface="Arial"/>
                <a:hlinkClick r:id="rId3"/>
              </a:rPr>
              <a:t>goog</a:t>
            </a:r>
            <a:r>
              <a:rPr sz="1400" spc="5" dirty="0">
                <a:latin typeface="Arial"/>
                <a:cs typeface="Arial"/>
                <a:hlinkClick r:id="rId3"/>
              </a:rPr>
              <a:t>l</a:t>
            </a:r>
            <a:r>
              <a:rPr sz="1400" spc="0" dirty="0">
                <a:latin typeface="Arial"/>
                <a:cs typeface="Arial"/>
                <a:hlinkClick r:id="rId3"/>
              </a:rPr>
              <a:t>e</a:t>
            </a:r>
            <a:r>
              <a:rPr sz="1400" spc="-10" dirty="0">
                <a:latin typeface="Arial"/>
                <a:cs typeface="Arial"/>
                <a:hlinkClick r:id="rId3"/>
              </a:rPr>
              <a:t>.</a:t>
            </a:r>
            <a:r>
              <a:rPr sz="1400" spc="0" dirty="0">
                <a:latin typeface="Arial"/>
                <a:cs typeface="Arial"/>
                <a:hlinkClick r:id="rId3"/>
              </a:rPr>
              <a:t>co</a:t>
            </a:r>
            <a:r>
              <a:rPr sz="1400" spc="-10" dirty="0">
                <a:latin typeface="Arial"/>
                <a:cs typeface="Arial"/>
                <a:hlinkClick r:id="rId3"/>
              </a:rPr>
              <a:t>.</a:t>
            </a:r>
            <a:r>
              <a:rPr sz="1400" spc="-15" dirty="0">
                <a:latin typeface="Arial"/>
                <a:cs typeface="Arial"/>
                <a:hlinkClick r:id="rId3"/>
              </a:rPr>
              <a:t>j</a:t>
            </a:r>
            <a:r>
              <a:rPr sz="1400" spc="0" dirty="0">
                <a:latin typeface="Arial"/>
                <a:cs typeface="Arial"/>
                <a:hlinkClick r:id="rId3"/>
              </a:rPr>
              <a:t>p</a:t>
            </a:r>
            <a:r>
              <a:rPr sz="1400" spc="-10" dirty="0">
                <a:latin typeface="Arial"/>
                <a:cs typeface="Arial"/>
                <a:hlinkClick r:id="rId3"/>
              </a:rPr>
              <a:t>/</a:t>
            </a:r>
            <a:r>
              <a:rPr sz="1400" spc="0" dirty="0">
                <a:latin typeface="Arial"/>
                <a:cs typeface="Arial"/>
                <a:hlinkClick r:id="rId3"/>
              </a:rPr>
              <a:t>sea</a:t>
            </a:r>
            <a:r>
              <a:rPr sz="1400" spc="-10" dirty="0">
                <a:latin typeface="Arial"/>
                <a:cs typeface="Arial"/>
                <a:hlinkClick r:id="rId3"/>
              </a:rPr>
              <a:t>r</a:t>
            </a:r>
            <a:r>
              <a:rPr sz="1400" spc="0" dirty="0">
                <a:latin typeface="Arial"/>
                <a:cs typeface="Arial"/>
                <a:hlinkClick r:id="rId3"/>
              </a:rPr>
              <a:t>ch?q=</a:t>
            </a:r>
            <a:r>
              <a:rPr sz="1400" spc="-10" dirty="0">
                <a:latin typeface="Arial"/>
                <a:cs typeface="Arial"/>
                <a:hlinkClick r:id="rId3"/>
              </a:rPr>
              <a:t>I</a:t>
            </a:r>
            <a:r>
              <a:rPr sz="1400" spc="0" dirty="0">
                <a:latin typeface="Arial"/>
                <a:cs typeface="Arial"/>
                <a:hlinkClick r:id="rId3"/>
              </a:rPr>
              <a:t>n</a:t>
            </a:r>
            <a:r>
              <a:rPr sz="1400" spc="-10" dirty="0">
                <a:latin typeface="Arial"/>
                <a:cs typeface="Arial"/>
                <a:hlinkClick r:id="rId3"/>
              </a:rPr>
              <a:t>t</a:t>
            </a:r>
            <a:r>
              <a:rPr sz="1400" spc="0" dirty="0">
                <a:latin typeface="Arial"/>
                <a:cs typeface="Arial"/>
                <a:hlinkClick r:id="rId3"/>
              </a:rPr>
              <a:t>e</a:t>
            </a:r>
            <a:r>
              <a:rPr sz="1400" spc="-10" dirty="0">
                <a:latin typeface="Arial"/>
                <a:cs typeface="Arial"/>
                <a:hlinkClick r:id="rId3"/>
              </a:rPr>
              <a:t>r</a:t>
            </a:r>
            <a:r>
              <a:rPr sz="1400" spc="0" dirty="0">
                <a:latin typeface="Arial"/>
                <a:cs typeface="Arial"/>
                <a:hlinkClick r:id="rId3"/>
              </a:rPr>
              <a:t>na</a:t>
            </a:r>
            <a:r>
              <a:rPr sz="1400" spc="-10" dirty="0">
                <a:latin typeface="Arial"/>
                <a:cs typeface="Arial"/>
                <a:hlinkClick r:id="rId3"/>
              </a:rPr>
              <a:t>t</a:t>
            </a:r>
            <a:r>
              <a:rPr sz="1400" spc="5" dirty="0">
                <a:latin typeface="Arial"/>
                <a:cs typeface="Arial"/>
                <a:hlinkClick r:id="rId3"/>
              </a:rPr>
              <a:t>i</a:t>
            </a:r>
            <a:r>
              <a:rPr sz="1400" spc="0" dirty="0">
                <a:latin typeface="Arial"/>
                <a:cs typeface="Arial"/>
                <a:hlinkClick r:id="rId3"/>
              </a:rPr>
              <a:t>ona</a:t>
            </a:r>
            <a:r>
              <a:rPr sz="1400" spc="5" dirty="0">
                <a:latin typeface="Arial"/>
                <a:cs typeface="Arial"/>
                <a:hlinkClick r:id="rId3"/>
              </a:rPr>
              <a:t>l</a:t>
            </a:r>
            <a:r>
              <a:rPr sz="1400" spc="0" dirty="0">
                <a:latin typeface="Arial"/>
                <a:cs typeface="Arial"/>
                <a:hlinkClick r:id="rId3"/>
              </a:rPr>
              <a:t>+</a:t>
            </a:r>
            <a:r>
              <a:rPr sz="1400" spc="5" dirty="0">
                <a:latin typeface="Arial"/>
                <a:cs typeface="Arial"/>
                <a:hlinkClick r:id="rId3"/>
              </a:rPr>
              <a:t>S</a:t>
            </a:r>
            <a:r>
              <a:rPr sz="1400" spc="-10" dirty="0">
                <a:latin typeface="Arial"/>
                <a:cs typeface="Arial"/>
                <a:hlinkClick r:id="rId3"/>
              </a:rPr>
              <a:t>t</a:t>
            </a:r>
            <a:r>
              <a:rPr sz="1400" spc="0" dirty="0">
                <a:latin typeface="Arial"/>
                <a:cs typeface="Arial"/>
                <a:hlinkClick r:id="rId3"/>
              </a:rPr>
              <a:t>uden</a:t>
            </a:r>
            <a:r>
              <a:rPr sz="1400" spc="-10" dirty="0">
                <a:latin typeface="Arial"/>
                <a:cs typeface="Arial"/>
                <a:hlinkClick r:id="rId3"/>
              </a:rPr>
              <a:t>t</a:t>
            </a:r>
            <a:r>
              <a:rPr sz="1400" spc="0" dirty="0">
                <a:latin typeface="Arial"/>
                <a:cs typeface="Arial"/>
                <a:hlinkClick r:id="rId3"/>
              </a:rPr>
              <a:t>s+</a:t>
            </a:r>
            <a:r>
              <a:rPr sz="1400" spc="5" dirty="0">
                <a:latin typeface="Arial"/>
                <a:cs typeface="Arial"/>
                <a:hlinkClick r:id="rId3"/>
              </a:rPr>
              <a:t>i</a:t>
            </a:r>
            <a:r>
              <a:rPr sz="1400" spc="0" dirty="0">
                <a:latin typeface="Arial"/>
                <a:cs typeface="Arial"/>
                <a:hlinkClick r:id="rId3"/>
              </a:rPr>
              <a:t>n+Japan+2015</a:t>
            </a:r>
            <a:r>
              <a:rPr sz="1400" spc="5" dirty="0">
                <a:latin typeface="Arial"/>
                <a:cs typeface="Arial"/>
                <a:hlinkClick r:id="rId3"/>
              </a:rPr>
              <a:t>&amp;</a:t>
            </a:r>
            <a:r>
              <a:rPr sz="1400" spc="0" dirty="0">
                <a:latin typeface="Arial"/>
                <a:cs typeface="Arial"/>
                <a:hlinkClick r:id="rId3"/>
              </a:rPr>
              <a:t>b</a:t>
            </a:r>
            <a:r>
              <a:rPr sz="1400" spc="-15" dirty="0">
                <a:latin typeface="Arial"/>
                <a:cs typeface="Arial"/>
                <a:hlinkClick r:id="rId3"/>
              </a:rPr>
              <a:t>i</a:t>
            </a:r>
            <a:r>
              <a:rPr sz="1400" spc="-35" dirty="0">
                <a:latin typeface="Arial"/>
                <a:cs typeface="Arial"/>
                <a:hlinkClick r:id="rId3"/>
              </a:rPr>
              <a:t>w</a:t>
            </a:r>
            <a:r>
              <a:rPr sz="1400" spc="0" dirty="0">
                <a:latin typeface="Arial"/>
                <a:cs typeface="Arial"/>
                <a:hlinkClick r:id="rId3"/>
              </a:rPr>
              <a:t>=977</a:t>
            </a:r>
            <a:r>
              <a:rPr sz="1400" spc="5" dirty="0">
                <a:latin typeface="Arial"/>
                <a:cs typeface="Arial"/>
                <a:hlinkClick r:id="rId3"/>
              </a:rPr>
              <a:t>&amp;</a:t>
            </a:r>
            <a:r>
              <a:rPr sz="1400" spc="0" dirty="0">
                <a:latin typeface="Arial"/>
                <a:cs typeface="Arial"/>
                <a:hlinkClick r:id="rId3"/>
              </a:rPr>
              <a:t>b</a:t>
            </a:r>
            <a:r>
              <a:rPr sz="1400" spc="5" dirty="0">
                <a:latin typeface="Arial"/>
                <a:cs typeface="Arial"/>
                <a:hlinkClick r:id="rId3"/>
              </a:rPr>
              <a:t>i</a:t>
            </a:r>
            <a:r>
              <a:rPr sz="1400" spc="0" dirty="0">
                <a:latin typeface="Arial"/>
                <a:cs typeface="Arial"/>
                <a:hlinkClick r:id="rId3"/>
              </a:rPr>
              <a:t>h=</a:t>
            </a:r>
            <a:r>
              <a:rPr sz="1400" spc="-20" dirty="0">
                <a:latin typeface="Arial"/>
                <a:cs typeface="Arial"/>
                <a:hlinkClick r:id="rId3"/>
              </a:rPr>
              <a:t>4</a:t>
            </a:r>
            <a:r>
              <a:rPr sz="1400" spc="0" dirty="0">
                <a:latin typeface="Arial"/>
                <a:cs typeface="Arial"/>
                <a:hlinkClick r:id="rId3"/>
              </a:rPr>
              <a:t>22</a:t>
            </a:r>
            <a:r>
              <a:rPr sz="1400" spc="5" dirty="0">
                <a:latin typeface="Arial"/>
                <a:cs typeface="Arial"/>
                <a:hlinkClick r:id="rId3"/>
              </a:rPr>
              <a:t>&amp;</a:t>
            </a:r>
            <a:r>
              <a:rPr sz="1400" spc="0" dirty="0">
                <a:latin typeface="Arial"/>
                <a:cs typeface="Arial"/>
                <a:hlinkClick r:id="rId3"/>
              </a:rPr>
              <a:t>s</a:t>
            </a:r>
            <a:r>
              <a:rPr sz="1400" spc="-20" dirty="0">
                <a:latin typeface="Arial"/>
                <a:cs typeface="Arial"/>
                <a:hlinkClick r:id="rId3"/>
              </a:rPr>
              <a:t>o</a:t>
            </a:r>
            <a:r>
              <a:rPr sz="1400" spc="0" dirty="0">
                <a:latin typeface="Arial"/>
                <a:cs typeface="Arial"/>
                <a:hlinkClick r:id="rId3"/>
              </a:rPr>
              <a:t>u</a:t>
            </a:r>
            <a:r>
              <a:rPr sz="1400" spc="-10" dirty="0">
                <a:latin typeface="Arial"/>
                <a:cs typeface="Arial"/>
                <a:hlinkClick r:id="rId3"/>
              </a:rPr>
              <a:t>r</a:t>
            </a:r>
            <a:r>
              <a:rPr sz="1400" spc="0" dirty="0">
                <a:latin typeface="Arial"/>
                <a:cs typeface="Arial"/>
                <a:hlinkClick r:id="rId3"/>
              </a:rPr>
              <a:t>ce</a:t>
            </a:r>
            <a:r>
              <a:rPr sz="1400" spc="0" dirty="0">
                <a:latin typeface="Arial"/>
                <a:cs typeface="Arial"/>
              </a:rPr>
              <a:t> </a:t>
            </a:r>
            <a:r>
              <a:rPr sz="1400" spc="10" dirty="0">
                <a:latin typeface="Arial"/>
                <a:cs typeface="Arial"/>
              </a:rPr>
              <a:t>m</a:t>
            </a:r>
            <a:r>
              <a:rPr sz="1400" spc="0" dirty="0">
                <a:latin typeface="Arial"/>
                <a:cs typeface="Arial"/>
              </a:rPr>
              <a:t>s</a:t>
            </a:r>
            <a:r>
              <a:rPr sz="1400" spc="5" dirty="0">
                <a:latin typeface="Arial"/>
                <a:cs typeface="Arial"/>
              </a:rPr>
              <a:t>&amp;</a:t>
            </a:r>
            <a:r>
              <a:rPr sz="1400" spc="-10" dirty="0">
                <a:latin typeface="Arial"/>
                <a:cs typeface="Arial"/>
              </a:rPr>
              <a:t>t</a:t>
            </a:r>
            <a:r>
              <a:rPr sz="1400" spc="0" dirty="0">
                <a:latin typeface="Arial"/>
                <a:cs typeface="Arial"/>
              </a:rPr>
              <a:t>b</a:t>
            </a:r>
            <a:r>
              <a:rPr sz="1400" spc="10" dirty="0">
                <a:latin typeface="Arial"/>
                <a:cs typeface="Arial"/>
              </a:rPr>
              <a:t>m</a:t>
            </a:r>
            <a:r>
              <a:rPr sz="1400" spc="0" dirty="0">
                <a:latin typeface="Arial"/>
                <a:cs typeface="Arial"/>
              </a:rPr>
              <a:t>=</a:t>
            </a:r>
            <a:r>
              <a:rPr sz="1400" spc="5" dirty="0">
                <a:latin typeface="Arial"/>
                <a:cs typeface="Arial"/>
              </a:rPr>
              <a:t>i</a:t>
            </a:r>
            <a:r>
              <a:rPr sz="1400" spc="0" dirty="0">
                <a:latin typeface="Arial"/>
                <a:cs typeface="Arial"/>
              </a:rPr>
              <a:t>sch</a:t>
            </a:r>
            <a:r>
              <a:rPr sz="1400" spc="5" dirty="0">
                <a:latin typeface="Arial"/>
                <a:cs typeface="Arial"/>
              </a:rPr>
              <a:t>&amp;</a:t>
            </a:r>
            <a:r>
              <a:rPr sz="1400" spc="0" dirty="0">
                <a:latin typeface="Arial"/>
                <a:cs typeface="Arial"/>
              </a:rPr>
              <a:t>sa=</a:t>
            </a:r>
            <a:r>
              <a:rPr sz="1400" spc="-35" dirty="0">
                <a:latin typeface="Arial"/>
                <a:cs typeface="Arial"/>
              </a:rPr>
              <a:t>X</a:t>
            </a:r>
            <a:r>
              <a:rPr sz="1400" spc="5" dirty="0">
                <a:latin typeface="Arial"/>
                <a:cs typeface="Arial"/>
              </a:rPr>
              <a:t>&amp;</a:t>
            </a:r>
            <a:r>
              <a:rPr sz="1400" spc="0" dirty="0">
                <a:latin typeface="Arial"/>
                <a:cs typeface="Arial"/>
              </a:rPr>
              <a:t>ved=0ah</a:t>
            </a:r>
            <a:r>
              <a:rPr sz="1400" spc="-15" dirty="0">
                <a:latin typeface="Arial"/>
                <a:cs typeface="Arial"/>
              </a:rPr>
              <a:t>U</a:t>
            </a:r>
            <a:r>
              <a:rPr sz="1400" spc="5" dirty="0">
                <a:latin typeface="Arial"/>
                <a:cs typeface="Arial"/>
              </a:rPr>
              <a:t>KE</a:t>
            </a:r>
            <a:r>
              <a:rPr sz="1400" spc="-35" dirty="0">
                <a:latin typeface="Arial"/>
                <a:cs typeface="Arial"/>
              </a:rPr>
              <a:t>w</a:t>
            </a:r>
            <a:r>
              <a:rPr sz="1400" spc="-15" dirty="0">
                <a:latin typeface="Arial"/>
                <a:cs typeface="Arial"/>
              </a:rPr>
              <a:t>j</a:t>
            </a:r>
            <a:r>
              <a:rPr sz="1400" spc="0" dirty="0">
                <a:latin typeface="Arial"/>
                <a:cs typeface="Arial"/>
              </a:rPr>
              <a:t>9</a:t>
            </a:r>
            <a:r>
              <a:rPr sz="1400" spc="5" dirty="0">
                <a:latin typeface="Arial"/>
                <a:cs typeface="Arial"/>
              </a:rPr>
              <a:t>l</a:t>
            </a:r>
            <a:r>
              <a:rPr sz="1400" spc="0" dirty="0">
                <a:latin typeface="Arial"/>
                <a:cs typeface="Arial"/>
              </a:rPr>
              <a:t>b</a:t>
            </a:r>
            <a:r>
              <a:rPr sz="1400" spc="-40" dirty="0">
                <a:latin typeface="Arial"/>
                <a:cs typeface="Arial"/>
              </a:rPr>
              <a:t>y</a:t>
            </a:r>
            <a:r>
              <a:rPr sz="1400" spc="-10" dirty="0">
                <a:latin typeface="Arial"/>
                <a:cs typeface="Arial"/>
              </a:rPr>
              <a:t>r</a:t>
            </a:r>
            <a:r>
              <a:rPr sz="1400" spc="0" dirty="0">
                <a:latin typeface="Arial"/>
                <a:cs typeface="Arial"/>
              </a:rPr>
              <a:t>z7L</a:t>
            </a:r>
            <a:r>
              <a:rPr sz="1400" spc="5" dirty="0">
                <a:latin typeface="Arial"/>
                <a:cs typeface="Arial"/>
              </a:rPr>
              <a:t>RA</a:t>
            </a:r>
            <a:r>
              <a:rPr sz="1400" spc="0" dirty="0">
                <a:latin typeface="Arial"/>
                <a:cs typeface="Arial"/>
              </a:rPr>
              <a:t>h</a:t>
            </a:r>
            <a:r>
              <a:rPr sz="1400" spc="5" dirty="0">
                <a:latin typeface="Arial"/>
                <a:cs typeface="Arial"/>
              </a:rPr>
              <a:t>UB</a:t>
            </a:r>
            <a:r>
              <a:rPr sz="1400" spc="10" dirty="0">
                <a:latin typeface="Arial"/>
                <a:cs typeface="Arial"/>
              </a:rPr>
              <a:t>m</a:t>
            </a:r>
            <a:r>
              <a:rPr sz="1400" spc="0" dirty="0">
                <a:latin typeface="Arial"/>
                <a:cs typeface="Arial"/>
              </a:rPr>
              <a:t>5</a:t>
            </a:r>
            <a:r>
              <a:rPr sz="1400" spc="-10" dirty="0">
                <a:latin typeface="Arial"/>
                <a:cs typeface="Arial"/>
              </a:rPr>
              <a:t>Q</a:t>
            </a:r>
            <a:r>
              <a:rPr sz="1400" spc="5" dirty="0">
                <a:latin typeface="Arial"/>
                <a:cs typeface="Arial"/>
              </a:rPr>
              <a:t>KH</a:t>
            </a:r>
            <a:r>
              <a:rPr sz="1400" spc="0" dirty="0">
                <a:latin typeface="Arial"/>
                <a:cs typeface="Arial"/>
              </a:rPr>
              <a:t>Tn9</a:t>
            </a:r>
            <a:r>
              <a:rPr sz="1400" spc="-15" dirty="0">
                <a:latin typeface="Arial"/>
                <a:cs typeface="Arial"/>
              </a:rPr>
              <a:t>D</a:t>
            </a:r>
            <a:r>
              <a:rPr sz="1400" spc="0" dirty="0">
                <a:latin typeface="Arial"/>
                <a:cs typeface="Arial"/>
              </a:rPr>
              <a:t>64</a:t>
            </a:r>
            <a:r>
              <a:rPr sz="1400" spc="-10" dirty="0">
                <a:latin typeface="Arial"/>
                <a:cs typeface="Arial"/>
              </a:rPr>
              <a:t>Q</a:t>
            </a:r>
            <a:r>
              <a:rPr sz="1400" spc="0" dirty="0">
                <a:latin typeface="Arial"/>
                <a:cs typeface="Arial"/>
              </a:rPr>
              <a:t>_</a:t>
            </a:r>
            <a:r>
              <a:rPr sz="1400" spc="5" dirty="0">
                <a:latin typeface="Arial"/>
                <a:cs typeface="Arial"/>
              </a:rPr>
              <a:t>A</a:t>
            </a:r>
            <a:r>
              <a:rPr sz="1400" spc="-15" dirty="0">
                <a:latin typeface="Arial"/>
                <a:cs typeface="Arial"/>
              </a:rPr>
              <a:t>U</a:t>
            </a:r>
            <a:r>
              <a:rPr sz="1400" spc="-10" dirty="0">
                <a:latin typeface="Arial"/>
                <a:cs typeface="Arial"/>
              </a:rPr>
              <a:t>I</a:t>
            </a:r>
            <a:r>
              <a:rPr sz="1400" spc="5" dirty="0">
                <a:latin typeface="Arial"/>
                <a:cs typeface="Arial"/>
              </a:rPr>
              <a:t>CC</a:t>
            </a:r>
            <a:r>
              <a:rPr sz="1400" spc="0" dirty="0">
                <a:latin typeface="Arial"/>
                <a:cs typeface="Arial"/>
              </a:rPr>
              <a:t>g</a:t>
            </a:r>
            <a:r>
              <a:rPr sz="1400" spc="-15" dirty="0">
                <a:latin typeface="Arial"/>
                <a:cs typeface="Arial"/>
              </a:rPr>
              <a:t>D</a:t>
            </a:r>
            <a:r>
              <a:rPr sz="1400" spc="0" dirty="0">
                <a:latin typeface="Arial"/>
                <a:cs typeface="Arial"/>
              </a:rPr>
              <a:t>#</a:t>
            </a:r>
            <a:r>
              <a:rPr sz="1400" spc="5" dirty="0">
                <a:latin typeface="Arial"/>
                <a:cs typeface="Arial"/>
              </a:rPr>
              <a:t>i</a:t>
            </a:r>
            <a:r>
              <a:rPr sz="1400" spc="-10" dirty="0">
                <a:latin typeface="Arial"/>
                <a:cs typeface="Arial"/>
              </a:rPr>
              <a:t>m</a:t>
            </a:r>
            <a:r>
              <a:rPr sz="1400" spc="0" dirty="0">
                <a:latin typeface="Arial"/>
                <a:cs typeface="Arial"/>
              </a:rPr>
              <a:t>g</a:t>
            </a:r>
            <a:r>
              <a:rPr sz="1400" spc="-10" dirty="0">
                <a:latin typeface="Arial"/>
                <a:cs typeface="Arial"/>
              </a:rPr>
              <a:t>r</a:t>
            </a:r>
            <a:r>
              <a:rPr sz="1400" spc="0" dirty="0">
                <a:latin typeface="Arial"/>
                <a:cs typeface="Arial"/>
              </a:rPr>
              <a:t>c</a:t>
            </a:r>
            <a:r>
              <a:rPr sz="1400" spc="-20" dirty="0">
                <a:latin typeface="Arial"/>
                <a:cs typeface="Arial"/>
              </a:rPr>
              <a:t>=</a:t>
            </a:r>
            <a:r>
              <a:rPr sz="1400" spc="0" dirty="0">
                <a:latin typeface="Arial"/>
                <a:cs typeface="Arial"/>
              </a:rPr>
              <a:t>oh</a:t>
            </a:r>
            <a:r>
              <a:rPr sz="1400" spc="-10" dirty="0">
                <a:latin typeface="Arial"/>
                <a:cs typeface="Arial"/>
              </a:rPr>
              <a:t>r</a:t>
            </a:r>
            <a:r>
              <a:rPr sz="1400" spc="5" dirty="0">
                <a:latin typeface="Arial"/>
                <a:cs typeface="Arial"/>
              </a:rPr>
              <a:t>D</a:t>
            </a:r>
            <a:r>
              <a:rPr sz="1400" spc="-10" dirty="0">
                <a:latin typeface="Arial"/>
                <a:cs typeface="Arial"/>
              </a:rPr>
              <a:t>C</a:t>
            </a:r>
            <a:r>
              <a:rPr sz="1400" spc="0" dirty="0">
                <a:latin typeface="Arial"/>
                <a:cs typeface="Arial"/>
              </a:rPr>
              <a:t>-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altLang="ja-JP" smtClean="0"/>
              <a:t>27</a:t>
            </a:fld>
            <a:endParaRPr lang="ja-JP" alt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46759" y="6496149"/>
            <a:ext cx="3695700" cy="2851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Arial"/>
                <a:cs typeface="Arial"/>
                <a:hlinkClick r:id="rId2"/>
              </a:rPr>
              <a:t>http://</a:t>
            </a:r>
            <a:r>
              <a:rPr sz="1800" spc="-40" dirty="0">
                <a:latin typeface="Arial"/>
                <a:cs typeface="Arial"/>
                <a:hlinkClick r:id="rId2"/>
              </a:rPr>
              <a:t>w</a:t>
            </a:r>
            <a:r>
              <a:rPr sz="1800" spc="-20" dirty="0">
                <a:latin typeface="Arial"/>
                <a:cs typeface="Arial"/>
                <a:hlinkClick r:id="rId2"/>
              </a:rPr>
              <a:t>w</a:t>
            </a:r>
            <a:r>
              <a:rPr sz="1800" spc="-140" dirty="0">
                <a:latin typeface="Arial"/>
                <a:cs typeface="Arial"/>
                <a:hlinkClick r:id="rId2"/>
              </a:rPr>
              <a:t>w</a:t>
            </a:r>
            <a:r>
              <a:rPr sz="1800" spc="0" dirty="0">
                <a:latin typeface="Arial"/>
                <a:cs typeface="Arial"/>
                <a:hlinkClick r:id="rId2"/>
              </a:rPr>
              <a:t>.d</a:t>
            </a:r>
            <a:r>
              <a:rPr sz="1800" spc="-5" dirty="0">
                <a:latin typeface="Arial"/>
                <a:cs typeface="Arial"/>
                <a:hlinkClick r:id="rId2"/>
              </a:rPr>
              <a:t>e</a:t>
            </a:r>
            <a:r>
              <a:rPr sz="1800" spc="0" dirty="0">
                <a:latin typeface="Arial"/>
                <a:cs typeface="Arial"/>
                <a:hlinkClick r:id="rId2"/>
              </a:rPr>
              <a:t>bito.org</a:t>
            </a:r>
            <a:r>
              <a:rPr sz="1800" spc="15" dirty="0">
                <a:latin typeface="Arial"/>
                <a:cs typeface="Arial"/>
                <a:hlinkClick r:id="rId2"/>
              </a:rPr>
              <a:t>/</a:t>
            </a:r>
            <a:r>
              <a:rPr sz="1800" spc="-20" dirty="0">
                <a:latin typeface="Arial"/>
                <a:cs typeface="Arial"/>
                <a:hlinkClick r:id="rId2"/>
              </a:rPr>
              <a:t>w</a:t>
            </a:r>
            <a:r>
              <a:rPr sz="1800" spc="-5" dirty="0">
                <a:latin typeface="Arial"/>
                <a:cs typeface="Arial"/>
                <a:hlinkClick r:id="rId2"/>
              </a:rPr>
              <a:t>o</a:t>
            </a:r>
            <a:r>
              <a:rPr sz="1800" spc="0" dirty="0">
                <a:latin typeface="Arial"/>
                <a:cs typeface="Arial"/>
                <a:hlinkClick r:id="rId2"/>
              </a:rPr>
              <a:t>r</a:t>
            </a:r>
            <a:r>
              <a:rPr sz="1800" spc="-5" dirty="0">
                <a:latin typeface="Arial"/>
                <a:cs typeface="Arial"/>
                <a:hlinkClick r:id="rId2"/>
              </a:rPr>
              <a:t>d</a:t>
            </a:r>
            <a:r>
              <a:rPr sz="1800" spc="0" dirty="0">
                <a:latin typeface="Arial"/>
                <a:cs typeface="Arial"/>
                <a:hlinkClick r:id="rId2"/>
              </a:rPr>
              <a:t>press</a:t>
            </a:r>
            <a:r>
              <a:rPr sz="1800" spc="15" dirty="0">
                <a:latin typeface="Arial"/>
                <a:cs typeface="Arial"/>
                <a:hlinkClick r:id="rId2"/>
              </a:rPr>
              <a:t>/</a:t>
            </a:r>
            <a:r>
              <a:rPr sz="1800" spc="-20" dirty="0">
                <a:latin typeface="Arial"/>
                <a:cs typeface="Arial"/>
                <a:hlinkClick r:id="rId2"/>
              </a:rPr>
              <a:t>w</a:t>
            </a:r>
            <a:r>
              <a:rPr sz="1800" spc="-10" dirty="0">
                <a:latin typeface="Arial"/>
                <a:cs typeface="Arial"/>
                <a:hlinkClick r:id="rId2"/>
              </a:rPr>
              <a:t>p</a:t>
            </a:r>
            <a:r>
              <a:rPr sz="1800" spc="0" dirty="0">
                <a:latin typeface="Arial"/>
                <a:cs typeface="Arial"/>
                <a:hlinkClick r:id="rId2"/>
              </a:rPr>
              <a:t>-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28650" y="365127"/>
            <a:ext cx="7886700" cy="777873"/>
          </a:xfrm>
          <a:prstGeom prst="rect">
            <a:avLst/>
          </a:prstGeom>
        </p:spPr>
        <p:txBody>
          <a:bodyPr vert="horz" wrap="square" lIns="0" tIns="363220" rIns="0" bIns="0" rtlCol="0">
            <a:noAutofit/>
          </a:bodyPr>
          <a:lstStyle/>
          <a:p>
            <a:pPr marL="12700" marR="12700" algn="ctr">
              <a:lnSpc>
                <a:spcPct val="100000"/>
              </a:lnSpc>
            </a:pPr>
            <a:r>
              <a:rPr lang="fa-IR" sz="3600" dirty="0">
                <a:solidFill>
                  <a:srgbClr val="C00000"/>
                </a:solidFill>
                <a:latin typeface="Arial Black"/>
                <a:cs typeface="Arial Black"/>
              </a:rPr>
              <a:t>روند کاهش تعداد دانشجویان ژاپنی در خارج از کشور از سال 2005</a:t>
            </a:r>
            <a:endParaRPr sz="3600" dirty="0">
              <a:solidFill>
                <a:srgbClr val="C00000"/>
              </a:solidFill>
              <a:latin typeface="Arial Black"/>
              <a:cs typeface="Arial Black"/>
            </a:endParaRPr>
          </a:p>
        </p:txBody>
      </p:sp>
      <p:pic>
        <p:nvPicPr>
          <p:cNvPr id="4" name="Picture 2" descr="「Japan overseas students graph」の画像検索結果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0"/>
            <a:ext cx="8610600" cy="4900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スライド番号プレースホルダー 4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altLang="ja-JP" smtClean="0"/>
              <a:t>28</a:t>
            </a:fld>
            <a:endParaRPr lang="ja-JP" alt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4800" y="0"/>
            <a:ext cx="8458200" cy="1096963"/>
          </a:xfrm>
          <a:prstGeom prst="rect">
            <a:avLst/>
          </a:prstGeom>
        </p:spPr>
        <p:txBody>
          <a:bodyPr vert="horz" wrap="square" lIns="0" tIns="363220" rIns="0" bIns="0" rtlCol="0">
            <a:noAutofit/>
          </a:bodyPr>
          <a:lstStyle/>
          <a:p>
            <a:pPr marL="12700" algn="ctr">
              <a:lnSpc>
                <a:spcPts val="4400"/>
              </a:lnSpc>
            </a:pPr>
            <a:r>
              <a:rPr lang="fa-IR" altLang="ja-JP" sz="3600" b="1" dirty="0">
                <a:solidFill>
                  <a:srgbClr val="C00000"/>
                </a:solidFill>
                <a:latin typeface="Arial Black"/>
                <a:cs typeface="2  Nazanin" pitchFamily="2" charset="-78"/>
              </a:rPr>
              <a:t>هدفهای بین‌المللی سازی دانشگاه در ژاپن</a:t>
            </a:r>
            <a:r>
              <a:rPr lang="fa-IR" altLang="ja-JP" sz="2800" dirty="0">
                <a:solidFill>
                  <a:srgbClr val="C00000"/>
                </a:solidFill>
                <a:latin typeface="Arial Black"/>
                <a:cs typeface="2  Nazanin" pitchFamily="2" charset="-78"/>
              </a:rPr>
              <a:t/>
            </a:r>
            <a:br>
              <a:rPr lang="fa-IR" altLang="ja-JP" sz="2800" dirty="0">
                <a:solidFill>
                  <a:srgbClr val="C00000"/>
                </a:solidFill>
                <a:latin typeface="Arial Black"/>
                <a:cs typeface="2  Nazanin" pitchFamily="2" charset="-78"/>
              </a:rPr>
            </a:br>
            <a:endParaRPr sz="2800" dirty="0">
              <a:solidFill>
                <a:srgbClr val="C00000"/>
              </a:solidFill>
              <a:latin typeface="Arial Black"/>
              <a:cs typeface="Arial Black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81000" y="1219200"/>
            <a:ext cx="8458199" cy="51054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>
              <a:lnSpc>
                <a:spcPts val="1200"/>
              </a:lnSpc>
              <a:spcBef>
                <a:spcPts val="79"/>
              </a:spcBef>
            </a:pPr>
            <a:endParaRPr sz="2800" dirty="0">
              <a:cs typeface="2  Nazanin" pitchFamily="2" charset="-78"/>
            </a:endParaRPr>
          </a:p>
          <a:p>
            <a:pPr marL="12066" algn="ctr">
              <a:lnSpc>
                <a:spcPts val="4200"/>
              </a:lnSpc>
              <a:spcAft>
                <a:spcPts val="600"/>
              </a:spcAft>
              <a:tabLst>
                <a:tab pos="469900" algn="l"/>
              </a:tabLst>
            </a:pPr>
            <a:r>
              <a:rPr lang="en-US" sz="2400" b="1" spc="5" dirty="0">
                <a:solidFill>
                  <a:srgbClr val="C00000"/>
                </a:solidFill>
                <a:latin typeface="Arial"/>
                <a:cs typeface="2  Nazanin" pitchFamily="2" charset="-78"/>
              </a:rPr>
              <a:t>A</a:t>
            </a:r>
            <a:r>
              <a:rPr sz="2400" b="1" spc="5" dirty="0">
                <a:solidFill>
                  <a:srgbClr val="C00000"/>
                </a:solidFill>
                <a:latin typeface="Arial"/>
                <a:cs typeface="2  Nazanin" pitchFamily="2" charset="-78"/>
              </a:rPr>
              <a:t>tt</a:t>
            </a:r>
            <a:r>
              <a:rPr sz="2400" b="1" spc="-10" dirty="0">
                <a:solidFill>
                  <a:srgbClr val="C00000"/>
                </a:solidFill>
                <a:latin typeface="Arial"/>
                <a:cs typeface="2  Nazanin" pitchFamily="2" charset="-78"/>
              </a:rPr>
              <a:t>r</a:t>
            </a:r>
            <a:r>
              <a:rPr sz="2400" b="1" spc="0" dirty="0">
                <a:solidFill>
                  <a:srgbClr val="C00000"/>
                </a:solidFill>
                <a:latin typeface="Arial"/>
                <a:cs typeface="2  Nazanin" pitchFamily="2" charset="-78"/>
              </a:rPr>
              <a:t>act</a:t>
            </a:r>
            <a:r>
              <a:rPr sz="2400" b="1" spc="5" dirty="0">
                <a:solidFill>
                  <a:srgbClr val="C00000"/>
                </a:solidFill>
                <a:latin typeface="Arial"/>
                <a:cs typeface="2  Nazanin" pitchFamily="2" charset="-78"/>
              </a:rPr>
              <a:t> b</a:t>
            </a:r>
            <a:r>
              <a:rPr sz="2400" b="1" spc="0" dirty="0">
                <a:solidFill>
                  <a:srgbClr val="C00000"/>
                </a:solidFill>
                <a:latin typeface="Arial"/>
                <a:cs typeface="2  Nazanin" pitchFamily="2" charset="-78"/>
              </a:rPr>
              <a:t>est</a:t>
            </a:r>
            <a:r>
              <a:rPr sz="2400" b="1" spc="5" dirty="0">
                <a:solidFill>
                  <a:srgbClr val="C00000"/>
                </a:solidFill>
                <a:latin typeface="Arial"/>
                <a:cs typeface="2  Nazanin" pitchFamily="2" charset="-78"/>
              </a:rPr>
              <a:t> </a:t>
            </a:r>
            <a:r>
              <a:rPr sz="2400" b="1" spc="0" dirty="0">
                <a:solidFill>
                  <a:srgbClr val="C00000"/>
                </a:solidFill>
                <a:latin typeface="Arial"/>
                <a:cs typeface="2  Nazanin" pitchFamily="2" charset="-78"/>
              </a:rPr>
              <a:t>s</a:t>
            </a:r>
            <a:r>
              <a:rPr sz="2400" b="1" spc="5" dirty="0">
                <a:solidFill>
                  <a:srgbClr val="C00000"/>
                </a:solidFill>
                <a:latin typeface="Arial"/>
                <a:cs typeface="2  Nazanin" pitchFamily="2" charset="-78"/>
              </a:rPr>
              <a:t>tud</a:t>
            </a:r>
            <a:r>
              <a:rPr sz="2400" b="1" spc="0" dirty="0">
                <a:solidFill>
                  <a:srgbClr val="C00000"/>
                </a:solidFill>
                <a:latin typeface="Arial"/>
                <a:cs typeface="2  Nazanin" pitchFamily="2" charset="-78"/>
              </a:rPr>
              <a:t>e</a:t>
            </a:r>
            <a:r>
              <a:rPr sz="2400" b="1" spc="5" dirty="0">
                <a:solidFill>
                  <a:srgbClr val="C00000"/>
                </a:solidFill>
                <a:latin typeface="Arial"/>
                <a:cs typeface="2  Nazanin" pitchFamily="2" charset="-78"/>
              </a:rPr>
              <a:t>nt</a:t>
            </a:r>
            <a:r>
              <a:rPr sz="2400" b="1" spc="0" dirty="0">
                <a:solidFill>
                  <a:srgbClr val="C00000"/>
                </a:solidFill>
                <a:latin typeface="Arial"/>
                <a:cs typeface="2  Nazanin" pitchFamily="2" charset="-78"/>
              </a:rPr>
              <a:t>s</a:t>
            </a:r>
            <a:r>
              <a:rPr sz="2400" b="1" spc="-40" dirty="0">
                <a:solidFill>
                  <a:srgbClr val="C00000"/>
                </a:solidFill>
                <a:latin typeface="Arial"/>
                <a:cs typeface="2  Nazanin" pitchFamily="2" charset="-78"/>
              </a:rPr>
              <a:t> </a:t>
            </a:r>
            <a:r>
              <a:rPr sz="2400" b="1" spc="5" dirty="0">
                <a:solidFill>
                  <a:srgbClr val="C00000"/>
                </a:solidFill>
                <a:latin typeface="Arial"/>
                <a:cs typeface="2  Nazanin" pitchFamily="2" charset="-78"/>
              </a:rPr>
              <a:t>f</a:t>
            </a:r>
            <a:r>
              <a:rPr sz="2400" b="1" spc="-10" dirty="0">
                <a:solidFill>
                  <a:srgbClr val="C00000"/>
                </a:solidFill>
                <a:latin typeface="Arial"/>
                <a:cs typeface="2  Nazanin" pitchFamily="2" charset="-78"/>
              </a:rPr>
              <a:t>r</a:t>
            </a:r>
            <a:r>
              <a:rPr sz="2400" b="1" spc="5" dirty="0">
                <a:solidFill>
                  <a:srgbClr val="C00000"/>
                </a:solidFill>
                <a:latin typeface="Arial"/>
                <a:cs typeface="2  Nazanin" pitchFamily="2" charset="-78"/>
              </a:rPr>
              <a:t>o</a:t>
            </a:r>
            <a:r>
              <a:rPr sz="2400" b="1" spc="0" dirty="0">
                <a:solidFill>
                  <a:srgbClr val="C00000"/>
                </a:solidFill>
                <a:latin typeface="Arial"/>
                <a:cs typeface="2  Nazanin" pitchFamily="2" charset="-78"/>
              </a:rPr>
              <a:t>m</a:t>
            </a:r>
            <a:r>
              <a:rPr sz="2400" b="1" spc="-10" dirty="0">
                <a:solidFill>
                  <a:srgbClr val="C00000"/>
                </a:solidFill>
                <a:latin typeface="Arial"/>
                <a:cs typeface="2  Nazanin" pitchFamily="2" charset="-78"/>
              </a:rPr>
              <a:t> </a:t>
            </a:r>
            <a:r>
              <a:rPr sz="2400" b="1" spc="0" dirty="0">
                <a:solidFill>
                  <a:srgbClr val="C00000"/>
                </a:solidFill>
                <a:latin typeface="Arial"/>
                <a:cs typeface="2  Nazanin" pitchFamily="2" charset="-78"/>
              </a:rPr>
              <a:t>a</a:t>
            </a:r>
            <a:r>
              <a:rPr sz="2400" b="1" spc="5" dirty="0">
                <a:solidFill>
                  <a:srgbClr val="C00000"/>
                </a:solidFill>
                <a:latin typeface="Arial"/>
                <a:cs typeface="2  Nazanin" pitchFamily="2" charset="-78"/>
              </a:rPr>
              <a:t>b</a:t>
            </a:r>
            <a:r>
              <a:rPr sz="2400" b="1" spc="-10" dirty="0">
                <a:solidFill>
                  <a:srgbClr val="C00000"/>
                </a:solidFill>
                <a:latin typeface="Arial"/>
                <a:cs typeface="2  Nazanin" pitchFamily="2" charset="-78"/>
              </a:rPr>
              <a:t>r</a:t>
            </a:r>
            <a:r>
              <a:rPr sz="2400" b="1" spc="5" dirty="0">
                <a:solidFill>
                  <a:srgbClr val="C00000"/>
                </a:solidFill>
                <a:latin typeface="Arial"/>
                <a:cs typeface="2  Nazanin" pitchFamily="2" charset="-78"/>
              </a:rPr>
              <a:t>o</a:t>
            </a:r>
            <a:r>
              <a:rPr sz="2400" b="1" spc="0" dirty="0">
                <a:solidFill>
                  <a:srgbClr val="C00000"/>
                </a:solidFill>
                <a:latin typeface="Arial"/>
                <a:cs typeface="2  Nazanin" pitchFamily="2" charset="-78"/>
              </a:rPr>
              <a:t>ad</a:t>
            </a:r>
            <a:endParaRPr lang="fa-IR" sz="2400" b="1" spc="0" dirty="0">
              <a:solidFill>
                <a:srgbClr val="C00000"/>
              </a:solidFill>
              <a:latin typeface="Arial"/>
              <a:cs typeface="2  Nazanin" pitchFamily="2" charset="-78"/>
            </a:endParaRPr>
          </a:p>
          <a:p>
            <a:pPr marL="12066" algn="ctr" rtl="1">
              <a:lnSpc>
                <a:spcPts val="4200"/>
              </a:lnSpc>
              <a:spcAft>
                <a:spcPts val="600"/>
              </a:spcAft>
              <a:tabLst>
                <a:tab pos="469900" algn="l"/>
              </a:tabLst>
            </a:pPr>
            <a:r>
              <a:rPr lang="fa-IR" sz="2800" b="1" dirty="0">
                <a:latin typeface="Arial"/>
                <a:cs typeface="2  Nazanin" pitchFamily="2" charset="-78"/>
              </a:rPr>
              <a:t>جذب بهترین دانشجوها از خارج از کشور</a:t>
            </a:r>
            <a:endParaRPr sz="2800" dirty="0">
              <a:cs typeface="2  Nazanin" pitchFamily="2" charset="-78"/>
            </a:endParaRPr>
          </a:p>
          <a:p>
            <a:pPr marL="12066" algn="ctr">
              <a:lnSpc>
                <a:spcPts val="4200"/>
              </a:lnSpc>
              <a:spcAft>
                <a:spcPts val="600"/>
              </a:spcAft>
              <a:tabLst>
                <a:tab pos="469900" algn="l"/>
              </a:tabLst>
            </a:pPr>
            <a:r>
              <a:rPr lang="en-US" sz="2400" b="1" spc="5" dirty="0">
                <a:solidFill>
                  <a:srgbClr val="C00000"/>
                </a:solidFill>
                <a:latin typeface="Arial"/>
                <a:cs typeface="2  Nazanin" pitchFamily="2" charset="-78"/>
              </a:rPr>
              <a:t>P</a:t>
            </a:r>
            <a:r>
              <a:rPr sz="2400" b="1" spc="-10" dirty="0">
                <a:solidFill>
                  <a:srgbClr val="C00000"/>
                </a:solidFill>
                <a:latin typeface="Arial"/>
                <a:cs typeface="2  Nazanin" pitchFamily="2" charset="-78"/>
              </a:rPr>
              <a:t>r</a:t>
            </a:r>
            <a:r>
              <a:rPr sz="2400" b="1" spc="0" dirty="0">
                <a:solidFill>
                  <a:srgbClr val="C00000"/>
                </a:solidFill>
                <a:latin typeface="Arial"/>
                <a:cs typeface="2  Nazanin" pitchFamily="2" charset="-78"/>
              </a:rPr>
              <a:t>e</a:t>
            </a:r>
            <a:r>
              <a:rPr sz="2400" b="1" spc="5" dirty="0">
                <a:solidFill>
                  <a:srgbClr val="C00000"/>
                </a:solidFill>
                <a:latin typeface="Arial"/>
                <a:cs typeface="2  Nazanin" pitchFamily="2" charset="-78"/>
              </a:rPr>
              <a:t>p</a:t>
            </a:r>
            <a:r>
              <a:rPr sz="2400" b="1" spc="0" dirty="0">
                <a:solidFill>
                  <a:srgbClr val="C00000"/>
                </a:solidFill>
                <a:latin typeface="Arial"/>
                <a:cs typeface="2  Nazanin" pitchFamily="2" charset="-78"/>
              </a:rPr>
              <a:t>a</a:t>
            </a:r>
            <a:r>
              <a:rPr sz="2400" b="1" spc="-10" dirty="0">
                <a:solidFill>
                  <a:srgbClr val="C00000"/>
                </a:solidFill>
                <a:latin typeface="Arial"/>
                <a:cs typeface="2  Nazanin" pitchFamily="2" charset="-78"/>
              </a:rPr>
              <a:t>r</a:t>
            </a:r>
            <a:r>
              <a:rPr sz="2400" b="1" spc="0" dirty="0">
                <a:solidFill>
                  <a:srgbClr val="C00000"/>
                </a:solidFill>
                <a:latin typeface="Arial"/>
                <a:cs typeface="2  Nazanin" pitchFamily="2" charset="-78"/>
              </a:rPr>
              <a:t>e</a:t>
            </a:r>
            <a:r>
              <a:rPr sz="2400" b="1" spc="5" dirty="0">
                <a:solidFill>
                  <a:srgbClr val="C00000"/>
                </a:solidFill>
                <a:latin typeface="Arial"/>
                <a:cs typeface="2  Nazanin" pitchFamily="2" charset="-78"/>
              </a:rPr>
              <a:t> fo</a:t>
            </a:r>
            <a:r>
              <a:rPr sz="2400" b="1" spc="0" dirty="0">
                <a:solidFill>
                  <a:srgbClr val="C00000"/>
                </a:solidFill>
                <a:latin typeface="Arial"/>
                <a:cs typeface="2  Nazanin" pitchFamily="2" charset="-78"/>
              </a:rPr>
              <a:t>r</a:t>
            </a:r>
            <a:r>
              <a:rPr sz="2400" b="1" spc="-10" dirty="0">
                <a:solidFill>
                  <a:srgbClr val="C00000"/>
                </a:solidFill>
                <a:latin typeface="Arial"/>
                <a:cs typeface="2  Nazanin" pitchFamily="2" charset="-78"/>
              </a:rPr>
              <a:t> </a:t>
            </a:r>
            <a:r>
              <a:rPr lang="en-US" sz="2400" b="1" spc="-10" dirty="0">
                <a:solidFill>
                  <a:srgbClr val="C00000"/>
                </a:solidFill>
                <a:latin typeface="Arial"/>
                <a:cs typeface="2  Nazanin" pitchFamily="2" charset="-78"/>
              </a:rPr>
              <a:t>the </a:t>
            </a:r>
            <a:r>
              <a:rPr sz="2400" b="1" spc="5" dirty="0">
                <a:solidFill>
                  <a:srgbClr val="C00000"/>
                </a:solidFill>
                <a:latin typeface="Arial"/>
                <a:cs typeface="2  Nazanin" pitchFamily="2" charset="-78"/>
              </a:rPr>
              <a:t>popu</a:t>
            </a:r>
            <a:r>
              <a:rPr sz="2400" b="1" spc="0" dirty="0">
                <a:solidFill>
                  <a:srgbClr val="C00000"/>
                </a:solidFill>
                <a:latin typeface="Arial"/>
                <a:cs typeface="2  Nazanin" pitchFamily="2" charset="-78"/>
              </a:rPr>
              <a:t>la</a:t>
            </a:r>
            <a:r>
              <a:rPr sz="2400" b="1" spc="5" dirty="0">
                <a:solidFill>
                  <a:srgbClr val="C00000"/>
                </a:solidFill>
                <a:latin typeface="Arial"/>
                <a:cs typeface="2  Nazanin" pitchFamily="2" charset="-78"/>
              </a:rPr>
              <a:t>t</a:t>
            </a:r>
            <a:r>
              <a:rPr sz="2400" b="1" spc="0" dirty="0">
                <a:solidFill>
                  <a:srgbClr val="C00000"/>
                </a:solidFill>
                <a:latin typeface="Arial"/>
                <a:cs typeface="2  Nazanin" pitchFamily="2" charset="-78"/>
              </a:rPr>
              <a:t>i</a:t>
            </a:r>
            <a:r>
              <a:rPr sz="2400" b="1" spc="5" dirty="0">
                <a:solidFill>
                  <a:srgbClr val="C00000"/>
                </a:solidFill>
                <a:latin typeface="Arial"/>
                <a:cs typeface="2  Nazanin" pitchFamily="2" charset="-78"/>
              </a:rPr>
              <a:t>o</a:t>
            </a:r>
            <a:r>
              <a:rPr sz="2400" b="1" spc="0" dirty="0">
                <a:solidFill>
                  <a:srgbClr val="C00000"/>
                </a:solidFill>
                <a:latin typeface="Arial"/>
                <a:cs typeface="2  Nazanin" pitchFamily="2" charset="-78"/>
              </a:rPr>
              <a:t>n</a:t>
            </a:r>
            <a:r>
              <a:rPr sz="2400" b="1" spc="-55" dirty="0">
                <a:solidFill>
                  <a:srgbClr val="C00000"/>
                </a:solidFill>
                <a:latin typeface="Arial"/>
                <a:cs typeface="2  Nazanin" pitchFamily="2" charset="-78"/>
              </a:rPr>
              <a:t> </a:t>
            </a:r>
            <a:r>
              <a:rPr sz="2400" b="1" spc="5" dirty="0">
                <a:solidFill>
                  <a:srgbClr val="C00000"/>
                </a:solidFill>
                <a:latin typeface="Arial"/>
                <a:cs typeface="2  Nazanin" pitchFamily="2" charset="-78"/>
              </a:rPr>
              <a:t>d</a:t>
            </a:r>
            <a:r>
              <a:rPr sz="2400" b="1" spc="0" dirty="0">
                <a:solidFill>
                  <a:srgbClr val="C00000"/>
                </a:solidFill>
                <a:latin typeface="Arial"/>
                <a:cs typeface="2  Nazanin" pitchFamily="2" charset="-78"/>
              </a:rPr>
              <a:t>ecli</a:t>
            </a:r>
            <a:r>
              <a:rPr sz="2400" b="1" spc="5" dirty="0">
                <a:solidFill>
                  <a:srgbClr val="C00000"/>
                </a:solidFill>
                <a:latin typeface="Arial"/>
                <a:cs typeface="2  Nazanin" pitchFamily="2" charset="-78"/>
              </a:rPr>
              <a:t>ne</a:t>
            </a:r>
            <a:endParaRPr lang="fa-IR" sz="2400" b="1" spc="5" dirty="0">
              <a:solidFill>
                <a:srgbClr val="C00000"/>
              </a:solidFill>
              <a:latin typeface="Arial"/>
              <a:cs typeface="2  Nazanin" pitchFamily="2" charset="-78"/>
            </a:endParaRPr>
          </a:p>
          <a:p>
            <a:pPr marL="12066" algn="ctr" rtl="1">
              <a:lnSpc>
                <a:spcPts val="4200"/>
              </a:lnSpc>
              <a:spcAft>
                <a:spcPts val="600"/>
              </a:spcAft>
              <a:tabLst>
                <a:tab pos="469900" algn="l"/>
              </a:tabLst>
            </a:pPr>
            <a:r>
              <a:rPr lang="fa-IR" sz="2800" b="1" spc="5" dirty="0">
                <a:latin typeface="Arial"/>
                <a:cs typeface="2  Nazanin" pitchFamily="2" charset="-78"/>
              </a:rPr>
              <a:t>آماده شدن برای کاهش جمعیت جوانان</a:t>
            </a:r>
            <a:endParaRPr sz="2800" dirty="0">
              <a:cs typeface="2  Nazanin" pitchFamily="2" charset="-78"/>
            </a:endParaRPr>
          </a:p>
          <a:p>
            <a:pPr marL="12066" algn="ctr">
              <a:lnSpc>
                <a:spcPts val="4200"/>
              </a:lnSpc>
              <a:spcAft>
                <a:spcPts val="600"/>
              </a:spcAft>
              <a:tabLst>
                <a:tab pos="469900" algn="l"/>
              </a:tabLst>
            </a:pPr>
            <a:r>
              <a:rPr lang="en-US" sz="2400" b="1" spc="5" dirty="0">
                <a:solidFill>
                  <a:srgbClr val="C00000"/>
                </a:solidFill>
                <a:latin typeface="Arial"/>
                <a:cs typeface="2  Nazanin" pitchFamily="2" charset="-78"/>
              </a:rPr>
              <a:t>P</a:t>
            </a:r>
            <a:r>
              <a:rPr sz="2400" b="1" spc="-10" dirty="0">
                <a:solidFill>
                  <a:srgbClr val="C00000"/>
                </a:solidFill>
                <a:latin typeface="Arial"/>
                <a:cs typeface="2  Nazanin" pitchFamily="2" charset="-78"/>
              </a:rPr>
              <a:t>r</a:t>
            </a:r>
            <a:r>
              <a:rPr sz="2400" b="1" spc="0" dirty="0">
                <a:solidFill>
                  <a:srgbClr val="C00000"/>
                </a:solidFill>
                <a:latin typeface="Arial"/>
                <a:cs typeface="2  Nazanin" pitchFamily="2" charset="-78"/>
              </a:rPr>
              <a:t>e</a:t>
            </a:r>
            <a:r>
              <a:rPr sz="2400" b="1" spc="5" dirty="0">
                <a:solidFill>
                  <a:srgbClr val="C00000"/>
                </a:solidFill>
                <a:latin typeface="Arial"/>
                <a:cs typeface="2  Nazanin" pitchFamily="2" charset="-78"/>
              </a:rPr>
              <a:t>p</a:t>
            </a:r>
            <a:r>
              <a:rPr sz="2400" b="1" spc="0" dirty="0">
                <a:solidFill>
                  <a:srgbClr val="C00000"/>
                </a:solidFill>
                <a:latin typeface="Arial"/>
                <a:cs typeface="2  Nazanin" pitchFamily="2" charset="-78"/>
              </a:rPr>
              <a:t>a</a:t>
            </a:r>
            <a:r>
              <a:rPr sz="2400" b="1" spc="-10" dirty="0">
                <a:solidFill>
                  <a:srgbClr val="C00000"/>
                </a:solidFill>
                <a:latin typeface="Arial"/>
                <a:cs typeface="2  Nazanin" pitchFamily="2" charset="-78"/>
              </a:rPr>
              <a:t>r</a:t>
            </a:r>
            <a:r>
              <a:rPr sz="2400" b="1" spc="0" dirty="0">
                <a:solidFill>
                  <a:srgbClr val="C00000"/>
                </a:solidFill>
                <a:latin typeface="Arial"/>
                <a:cs typeface="2  Nazanin" pitchFamily="2" charset="-78"/>
              </a:rPr>
              <a:t>e</a:t>
            </a:r>
            <a:r>
              <a:rPr sz="2400" b="1" spc="5" dirty="0">
                <a:solidFill>
                  <a:srgbClr val="C00000"/>
                </a:solidFill>
                <a:latin typeface="Arial"/>
                <a:cs typeface="2  Nazanin" pitchFamily="2" charset="-78"/>
              </a:rPr>
              <a:t> fo</a:t>
            </a:r>
            <a:r>
              <a:rPr sz="2400" b="1" spc="0" dirty="0">
                <a:solidFill>
                  <a:srgbClr val="C00000"/>
                </a:solidFill>
                <a:latin typeface="Arial"/>
                <a:cs typeface="2  Nazanin" pitchFamily="2" charset="-78"/>
              </a:rPr>
              <a:t>r</a:t>
            </a:r>
            <a:r>
              <a:rPr sz="2400" b="1" spc="-10" dirty="0">
                <a:solidFill>
                  <a:srgbClr val="C00000"/>
                </a:solidFill>
                <a:latin typeface="Arial"/>
                <a:cs typeface="2  Nazanin" pitchFamily="2" charset="-78"/>
              </a:rPr>
              <a:t> </a:t>
            </a:r>
            <a:r>
              <a:rPr sz="2400" b="1" spc="5" dirty="0">
                <a:solidFill>
                  <a:srgbClr val="C00000"/>
                </a:solidFill>
                <a:latin typeface="Arial"/>
                <a:cs typeface="2  Nazanin" pitchFamily="2" charset="-78"/>
              </a:rPr>
              <a:t>th</a:t>
            </a:r>
            <a:r>
              <a:rPr sz="2400" b="1" spc="0" dirty="0">
                <a:solidFill>
                  <a:srgbClr val="C00000"/>
                </a:solidFill>
                <a:latin typeface="Arial"/>
                <a:cs typeface="2  Nazanin" pitchFamily="2" charset="-78"/>
              </a:rPr>
              <a:t>e</a:t>
            </a:r>
            <a:r>
              <a:rPr sz="2400" b="1" spc="-20" dirty="0">
                <a:solidFill>
                  <a:srgbClr val="C00000"/>
                </a:solidFill>
                <a:latin typeface="Arial"/>
                <a:cs typeface="2  Nazanin" pitchFamily="2" charset="-78"/>
              </a:rPr>
              <a:t> </a:t>
            </a:r>
            <a:r>
              <a:rPr sz="2400" b="1" spc="5" dirty="0">
                <a:solidFill>
                  <a:srgbClr val="C00000"/>
                </a:solidFill>
                <a:latin typeface="Arial"/>
                <a:cs typeface="2  Nazanin" pitchFamily="2" charset="-78"/>
              </a:rPr>
              <a:t>g</a:t>
            </a:r>
            <a:r>
              <a:rPr sz="2400" b="1" spc="0" dirty="0">
                <a:solidFill>
                  <a:srgbClr val="C00000"/>
                </a:solidFill>
                <a:latin typeface="Arial"/>
                <a:cs typeface="2  Nazanin" pitchFamily="2" charset="-78"/>
              </a:rPr>
              <a:t>l</a:t>
            </a:r>
            <a:r>
              <a:rPr sz="2400" b="1" spc="5" dirty="0">
                <a:solidFill>
                  <a:srgbClr val="C00000"/>
                </a:solidFill>
                <a:latin typeface="Arial"/>
                <a:cs typeface="2  Nazanin" pitchFamily="2" charset="-78"/>
              </a:rPr>
              <a:t>ob</a:t>
            </a:r>
            <a:r>
              <a:rPr sz="2400" b="1" spc="0" dirty="0">
                <a:solidFill>
                  <a:srgbClr val="C00000"/>
                </a:solidFill>
                <a:latin typeface="Arial"/>
                <a:cs typeface="2  Nazanin" pitchFamily="2" charset="-78"/>
              </a:rPr>
              <a:t>aliza</a:t>
            </a:r>
            <a:r>
              <a:rPr sz="2400" b="1" spc="5" dirty="0">
                <a:solidFill>
                  <a:srgbClr val="C00000"/>
                </a:solidFill>
                <a:latin typeface="Arial"/>
                <a:cs typeface="2  Nazanin" pitchFamily="2" charset="-78"/>
              </a:rPr>
              <a:t>t</a:t>
            </a:r>
            <a:r>
              <a:rPr sz="2400" b="1" spc="0" dirty="0">
                <a:solidFill>
                  <a:srgbClr val="C00000"/>
                </a:solidFill>
                <a:latin typeface="Arial"/>
                <a:cs typeface="2  Nazanin" pitchFamily="2" charset="-78"/>
              </a:rPr>
              <a:t>i</a:t>
            </a:r>
            <a:r>
              <a:rPr sz="2400" b="1" spc="5" dirty="0">
                <a:solidFill>
                  <a:srgbClr val="C00000"/>
                </a:solidFill>
                <a:latin typeface="Arial"/>
                <a:cs typeface="2  Nazanin" pitchFamily="2" charset="-78"/>
              </a:rPr>
              <a:t>o</a:t>
            </a:r>
            <a:r>
              <a:rPr sz="2400" b="1" spc="0" dirty="0">
                <a:solidFill>
                  <a:srgbClr val="C00000"/>
                </a:solidFill>
                <a:latin typeface="Arial"/>
                <a:cs typeface="2  Nazanin" pitchFamily="2" charset="-78"/>
              </a:rPr>
              <a:t>n</a:t>
            </a:r>
            <a:r>
              <a:rPr sz="2400" b="1" spc="-50" dirty="0">
                <a:solidFill>
                  <a:srgbClr val="C00000"/>
                </a:solidFill>
                <a:latin typeface="Arial"/>
                <a:cs typeface="2  Nazanin" pitchFamily="2" charset="-78"/>
              </a:rPr>
              <a:t> </a:t>
            </a:r>
            <a:r>
              <a:rPr sz="2400" b="1" spc="5" dirty="0">
                <a:solidFill>
                  <a:srgbClr val="C00000"/>
                </a:solidFill>
                <a:latin typeface="Arial"/>
                <a:cs typeface="2  Nazanin" pitchFamily="2" charset="-78"/>
              </a:rPr>
              <a:t>o</a:t>
            </a:r>
            <a:r>
              <a:rPr sz="2400" b="1" spc="0" dirty="0">
                <a:solidFill>
                  <a:srgbClr val="C00000"/>
                </a:solidFill>
                <a:latin typeface="Arial"/>
                <a:cs typeface="2  Nazanin" pitchFamily="2" charset="-78"/>
              </a:rPr>
              <a:t>f</a:t>
            </a:r>
            <a:r>
              <a:rPr sz="2400" b="1" spc="-15" dirty="0">
                <a:solidFill>
                  <a:srgbClr val="C00000"/>
                </a:solidFill>
                <a:latin typeface="Arial"/>
                <a:cs typeface="2  Nazanin" pitchFamily="2" charset="-78"/>
              </a:rPr>
              <a:t> </a:t>
            </a:r>
            <a:r>
              <a:rPr sz="2400" b="1" spc="0" dirty="0">
                <a:solidFill>
                  <a:srgbClr val="C00000"/>
                </a:solidFill>
                <a:latin typeface="Arial"/>
                <a:cs typeface="2  Nazanin" pitchFamily="2" charset="-78"/>
              </a:rPr>
              <a:t>la</a:t>
            </a:r>
            <a:r>
              <a:rPr sz="2400" b="1" spc="5" dirty="0">
                <a:solidFill>
                  <a:srgbClr val="C00000"/>
                </a:solidFill>
                <a:latin typeface="Arial"/>
                <a:cs typeface="2  Nazanin" pitchFamily="2" charset="-78"/>
              </a:rPr>
              <a:t>bo</a:t>
            </a:r>
            <a:r>
              <a:rPr sz="2400" b="1" spc="0" dirty="0">
                <a:solidFill>
                  <a:srgbClr val="C00000"/>
                </a:solidFill>
                <a:latin typeface="Arial"/>
                <a:cs typeface="2  Nazanin" pitchFamily="2" charset="-78"/>
              </a:rPr>
              <a:t>r</a:t>
            </a:r>
            <a:r>
              <a:rPr sz="2400" b="1" spc="-10" dirty="0">
                <a:solidFill>
                  <a:srgbClr val="C00000"/>
                </a:solidFill>
                <a:latin typeface="Arial"/>
                <a:cs typeface="2  Nazanin" pitchFamily="2" charset="-78"/>
              </a:rPr>
              <a:t> m</a:t>
            </a:r>
            <a:r>
              <a:rPr sz="2400" b="1" spc="0" dirty="0">
                <a:solidFill>
                  <a:srgbClr val="C00000"/>
                </a:solidFill>
                <a:latin typeface="Arial"/>
                <a:cs typeface="2  Nazanin" pitchFamily="2" charset="-78"/>
              </a:rPr>
              <a:t>a</a:t>
            </a:r>
            <a:r>
              <a:rPr sz="2400" b="1" spc="-10" dirty="0">
                <a:solidFill>
                  <a:srgbClr val="C00000"/>
                </a:solidFill>
                <a:latin typeface="Arial"/>
                <a:cs typeface="2  Nazanin" pitchFamily="2" charset="-78"/>
              </a:rPr>
              <a:t>r</a:t>
            </a:r>
            <a:r>
              <a:rPr sz="2400" b="1" spc="0" dirty="0">
                <a:solidFill>
                  <a:srgbClr val="C00000"/>
                </a:solidFill>
                <a:latin typeface="Arial"/>
                <a:cs typeface="2  Nazanin" pitchFamily="2" charset="-78"/>
              </a:rPr>
              <a:t>ket</a:t>
            </a:r>
            <a:endParaRPr lang="fa-IR" sz="2400" b="1" spc="0" dirty="0">
              <a:solidFill>
                <a:srgbClr val="C00000"/>
              </a:solidFill>
              <a:latin typeface="Arial"/>
              <a:cs typeface="2  Nazanin" pitchFamily="2" charset="-78"/>
            </a:endParaRPr>
          </a:p>
          <a:p>
            <a:pPr marL="12066" algn="ctr" rtl="1">
              <a:lnSpc>
                <a:spcPts val="4200"/>
              </a:lnSpc>
              <a:spcAft>
                <a:spcPts val="600"/>
              </a:spcAft>
              <a:tabLst>
                <a:tab pos="469900" algn="l"/>
              </a:tabLst>
            </a:pPr>
            <a:r>
              <a:rPr lang="fa-IR" sz="2800" b="1" dirty="0">
                <a:latin typeface="Arial"/>
                <a:cs typeface="2  Nazanin" pitchFamily="2" charset="-78"/>
              </a:rPr>
              <a:t>آماده شدن برای جهانی شدن بازار نیروی کار</a:t>
            </a:r>
            <a:endParaRPr sz="2800" dirty="0">
              <a:latin typeface="Arial"/>
              <a:cs typeface="2  Nazanin" pitchFamily="2" charset="-78"/>
            </a:endParaRPr>
          </a:p>
          <a:p>
            <a:pPr algn="ctr">
              <a:lnSpc>
                <a:spcPts val="4200"/>
              </a:lnSpc>
              <a:spcAft>
                <a:spcPts val="600"/>
              </a:spcAft>
            </a:pPr>
            <a:r>
              <a:rPr lang="en-US" altLang="ja-JP" sz="2400" b="1" dirty="0">
                <a:solidFill>
                  <a:srgbClr val="C00000"/>
                </a:solidFill>
                <a:latin typeface="Arial"/>
                <a:cs typeface="2  Nazanin" pitchFamily="2" charset="-78"/>
              </a:rPr>
              <a:t>E</a:t>
            </a:r>
            <a:r>
              <a:rPr lang="en-US" altLang="ja-JP" sz="2400" b="1" spc="5" dirty="0">
                <a:solidFill>
                  <a:srgbClr val="C00000"/>
                </a:solidFill>
                <a:latin typeface="Arial"/>
                <a:cs typeface="2  Nazanin" pitchFamily="2" charset="-78"/>
              </a:rPr>
              <a:t>nh</a:t>
            </a:r>
            <a:r>
              <a:rPr lang="en-US" altLang="ja-JP" sz="2400" b="1" dirty="0">
                <a:solidFill>
                  <a:srgbClr val="C00000"/>
                </a:solidFill>
                <a:latin typeface="Arial"/>
                <a:cs typeface="2  Nazanin" pitchFamily="2" charset="-78"/>
              </a:rPr>
              <a:t>a</a:t>
            </a:r>
            <a:r>
              <a:rPr lang="en-US" altLang="ja-JP" sz="2400" b="1" spc="5" dirty="0">
                <a:solidFill>
                  <a:srgbClr val="C00000"/>
                </a:solidFill>
                <a:latin typeface="Arial"/>
                <a:cs typeface="2  Nazanin" pitchFamily="2" charset="-78"/>
              </a:rPr>
              <a:t>n</a:t>
            </a:r>
            <a:r>
              <a:rPr lang="en-US" altLang="ja-JP" sz="2400" b="1" dirty="0">
                <a:solidFill>
                  <a:srgbClr val="C00000"/>
                </a:solidFill>
                <a:latin typeface="Arial"/>
                <a:cs typeface="2  Nazanin" pitchFamily="2" charset="-78"/>
              </a:rPr>
              <a:t>ce</a:t>
            </a:r>
            <a:r>
              <a:rPr lang="en-US" altLang="ja-JP" sz="2400" b="1" spc="-20" dirty="0">
                <a:solidFill>
                  <a:srgbClr val="C00000"/>
                </a:solidFill>
                <a:latin typeface="Arial"/>
                <a:cs typeface="2  Nazanin" pitchFamily="2" charset="-78"/>
              </a:rPr>
              <a:t> </a:t>
            </a:r>
            <a:r>
              <a:rPr lang="en-US" altLang="ja-JP" sz="2400" b="1" dirty="0">
                <a:solidFill>
                  <a:srgbClr val="C00000"/>
                </a:solidFill>
                <a:latin typeface="Arial"/>
                <a:cs typeface="2  Nazanin" pitchFamily="2" charset="-78"/>
              </a:rPr>
              <a:t>i</a:t>
            </a:r>
            <a:r>
              <a:rPr lang="en-US" altLang="ja-JP" sz="2400" b="1" spc="5" dirty="0">
                <a:solidFill>
                  <a:srgbClr val="C00000"/>
                </a:solidFill>
                <a:latin typeface="Arial"/>
                <a:cs typeface="2  Nazanin" pitchFamily="2" charset="-78"/>
              </a:rPr>
              <a:t>nt</a:t>
            </a:r>
            <a:r>
              <a:rPr lang="en-US" altLang="ja-JP" sz="2400" b="1" dirty="0">
                <a:solidFill>
                  <a:srgbClr val="C00000"/>
                </a:solidFill>
                <a:latin typeface="Arial"/>
                <a:cs typeface="2  Nazanin" pitchFamily="2" charset="-78"/>
              </a:rPr>
              <a:t>e</a:t>
            </a:r>
            <a:r>
              <a:rPr lang="en-US" altLang="ja-JP" sz="2400" b="1" spc="-10" dirty="0">
                <a:solidFill>
                  <a:srgbClr val="C00000"/>
                </a:solidFill>
                <a:latin typeface="Arial"/>
                <a:cs typeface="2  Nazanin" pitchFamily="2" charset="-78"/>
              </a:rPr>
              <a:t>r</a:t>
            </a:r>
            <a:r>
              <a:rPr lang="en-US" altLang="ja-JP" sz="2400" b="1" spc="5" dirty="0">
                <a:solidFill>
                  <a:srgbClr val="C00000"/>
                </a:solidFill>
                <a:latin typeface="Arial"/>
                <a:cs typeface="2  Nazanin" pitchFamily="2" charset="-78"/>
              </a:rPr>
              <a:t>n</a:t>
            </a:r>
            <a:r>
              <a:rPr lang="en-US" altLang="ja-JP" sz="2400" b="1" dirty="0">
                <a:solidFill>
                  <a:srgbClr val="C00000"/>
                </a:solidFill>
                <a:latin typeface="Arial"/>
                <a:cs typeface="2  Nazanin" pitchFamily="2" charset="-78"/>
              </a:rPr>
              <a:t>a</a:t>
            </a:r>
            <a:r>
              <a:rPr lang="en-US" altLang="ja-JP" sz="2400" b="1" spc="5" dirty="0">
                <a:solidFill>
                  <a:srgbClr val="C00000"/>
                </a:solidFill>
                <a:latin typeface="Arial"/>
                <a:cs typeface="2  Nazanin" pitchFamily="2" charset="-78"/>
              </a:rPr>
              <a:t>t</a:t>
            </a:r>
            <a:r>
              <a:rPr lang="en-US" altLang="ja-JP" sz="2400" b="1" dirty="0">
                <a:solidFill>
                  <a:srgbClr val="C00000"/>
                </a:solidFill>
                <a:latin typeface="Arial"/>
                <a:cs typeface="2  Nazanin" pitchFamily="2" charset="-78"/>
              </a:rPr>
              <a:t>i</a:t>
            </a:r>
            <a:r>
              <a:rPr lang="en-US" altLang="ja-JP" sz="2400" b="1" spc="5" dirty="0">
                <a:solidFill>
                  <a:srgbClr val="C00000"/>
                </a:solidFill>
                <a:latin typeface="Arial"/>
                <a:cs typeface="2  Nazanin" pitchFamily="2" charset="-78"/>
              </a:rPr>
              <a:t>on</a:t>
            </a:r>
            <a:r>
              <a:rPr lang="en-US" altLang="ja-JP" sz="2400" b="1" dirty="0">
                <a:solidFill>
                  <a:srgbClr val="C00000"/>
                </a:solidFill>
                <a:latin typeface="Arial"/>
                <a:cs typeface="2  Nazanin" pitchFamily="2" charset="-78"/>
              </a:rPr>
              <a:t>al</a:t>
            </a:r>
            <a:r>
              <a:rPr lang="en-US" altLang="ja-JP" sz="2400" b="1" spc="-40" dirty="0">
                <a:solidFill>
                  <a:srgbClr val="C00000"/>
                </a:solidFill>
                <a:latin typeface="Arial"/>
                <a:cs typeface="2  Nazanin" pitchFamily="2" charset="-78"/>
              </a:rPr>
              <a:t> </a:t>
            </a:r>
            <a:r>
              <a:rPr lang="en-US" altLang="ja-JP" sz="2400" b="1" spc="-10" dirty="0">
                <a:solidFill>
                  <a:srgbClr val="C00000"/>
                </a:solidFill>
                <a:latin typeface="Arial"/>
                <a:cs typeface="2  Nazanin" pitchFamily="2" charset="-78"/>
              </a:rPr>
              <a:t>r</a:t>
            </a:r>
            <a:r>
              <a:rPr lang="en-US" altLang="ja-JP" sz="2400" b="1" dirty="0">
                <a:solidFill>
                  <a:srgbClr val="C00000"/>
                </a:solidFill>
                <a:latin typeface="Arial"/>
                <a:cs typeface="2  Nazanin" pitchFamily="2" charset="-78"/>
              </a:rPr>
              <a:t>a</a:t>
            </a:r>
            <a:r>
              <a:rPr lang="en-US" altLang="ja-JP" sz="2400" b="1" spc="5" dirty="0">
                <a:solidFill>
                  <a:srgbClr val="C00000"/>
                </a:solidFill>
                <a:latin typeface="Arial"/>
                <a:cs typeface="2  Nazanin" pitchFamily="2" charset="-78"/>
              </a:rPr>
              <a:t>n</a:t>
            </a:r>
            <a:r>
              <a:rPr lang="en-US" altLang="ja-JP" sz="2400" b="1" dirty="0">
                <a:solidFill>
                  <a:srgbClr val="C00000"/>
                </a:solidFill>
                <a:latin typeface="Arial"/>
                <a:cs typeface="2  Nazanin" pitchFamily="2" charset="-78"/>
              </a:rPr>
              <a:t>ki</a:t>
            </a:r>
            <a:r>
              <a:rPr lang="en-US" altLang="ja-JP" sz="2400" b="1" spc="5" dirty="0">
                <a:solidFill>
                  <a:srgbClr val="C00000"/>
                </a:solidFill>
                <a:latin typeface="Arial"/>
                <a:cs typeface="2  Nazanin" pitchFamily="2" charset="-78"/>
              </a:rPr>
              <a:t>n</a:t>
            </a:r>
            <a:r>
              <a:rPr lang="en-US" altLang="ja-JP" sz="2400" b="1" dirty="0">
                <a:solidFill>
                  <a:srgbClr val="C00000"/>
                </a:solidFill>
                <a:latin typeface="Arial"/>
                <a:cs typeface="2  Nazanin" pitchFamily="2" charset="-78"/>
              </a:rPr>
              <a:t>g</a:t>
            </a:r>
            <a:endParaRPr sz="2400" dirty="0">
              <a:cs typeface="2  Nazanin" pitchFamily="2" charset="-78"/>
            </a:endParaRPr>
          </a:p>
          <a:p>
            <a:pPr marL="12066" algn="ctr" rtl="1">
              <a:lnSpc>
                <a:spcPts val="4200"/>
              </a:lnSpc>
              <a:spcAft>
                <a:spcPts val="600"/>
              </a:spcAft>
              <a:tabLst>
                <a:tab pos="469900" algn="l"/>
              </a:tabLst>
            </a:pPr>
            <a:r>
              <a:rPr lang="fa-IR" sz="2800" b="1" dirty="0">
                <a:latin typeface="Arial"/>
                <a:cs typeface="2  Nazanin" pitchFamily="2" charset="-78"/>
              </a:rPr>
              <a:t>بهبود جایگاه ژاپن در رتبه‌بندی‌های بین‌المللی </a:t>
            </a:r>
            <a:endParaRPr sz="2800" dirty="0">
              <a:latin typeface="Arial"/>
              <a:cs typeface="2  Nazanin" pitchFamily="2" charset="-78"/>
            </a:endParaRPr>
          </a:p>
          <a:p>
            <a:pPr>
              <a:lnSpc>
                <a:spcPts val="1200"/>
              </a:lnSpc>
              <a:spcBef>
                <a:spcPts val="60"/>
              </a:spcBef>
            </a:pPr>
            <a:endParaRPr sz="2800" dirty="0">
              <a:cs typeface="2  Nazanin" pitchFamily="2" charset="-7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altLang="ja-JP" smtClean="0"/>
              <a:pPr/>
              <a:t>29</a:t>
            </a:fld>
            <a:endParaRPr lang="ja-JP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1752600" y="2057400"/>
            <a:ext cx="6306820" cy="1970836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>
              <a:lnSpc>
                <a:spcPts val="700"/>
              </a:lnSpc>
              <a:spcBef>
                <a:spcPts val="19"/>
              </a:spcBef>
            </a:pPr>
            <a:endParaRPr sz="700" dirty="0"/>
          </a:p>
          <a:p>
            <a:pPr>
              <a:lnSpc>
                <a:spcPts val="1000"/>
              </a:lnSpc>
            </a:pPr>
            <a:endParaRPr sz="1000" dirty="0"/>
          </a:p>
          <a:p>
            <a:pPr>
              <a:lnSpc>
                <a:spcPts val="1000"/>
              </a:lnSpc>
            </a:pPr>
            <a:endParaRPr sz="1000" dirty="0"/>
          </a:p>
          <a:p>
            <a:pPr>
              <a:lnSpc>
                <a:spcPts val="1000"/>
              </a:lnSpc>
            </a:pPr>
            <a:endParaRPr sz="1000" dirty="0"/>
          </a:p>
          <a:p>
            <a:pPr>
              <a:lnSpc>
                <a:spcPts val="1000"/>
              </a:lnSpc>
            </a:pPr>
            <a:endParaRPr sz="1000" dirty="0"/>
          </a:p>
          <a:p>
            <a:pPr marL="12700" algn="ctr">
              <a:lnSpc>
                <a:spcPct val="100000"/>
              </a:lnSpc>
            </a:pPr>
            <a:r>
              <a:rPr lang="en-US" sz="3200" b="1" spc="-75" dirty="0">
                <a:solidFill>
                  <a:srgbClr val="C00000"/>
                </a:solidFill>
                <a:latin typeface="Arial Black"/>
                <a:cs typeface="Arial Black"/>
              </a:rPr>
              <a:t>UNIVERSALIZATION</a:t>
            </a:r>
            <a:endParaRPr lang="fa-IR" sz="3200" b="1" spc="-75" dirty="0">
              <a:solidFill>
                <a:srgbClr val="C00000"/>
              </a:solidFill>
              <a:latin typeface="Arial Black"/>
              <a:cs typeface="Arial Black"/>
            </a:endParaRPr>
          </a:p>
          <a:p>
            <a:pPr marL="12700" algn="ctr">
              <a:lnSpc>
                <a:spcPct val="100000"/>
              </a:lnSpc>
            </a:pPr>
            <a:r>
              <a:rPr lang="fa-IR" sz="4400" b="1" spc="-75" dirty="0">
                <a:solidFill>
                  <a:srgbClr val="C00000"/>
                </a:solidFill>
                <a:latin typeface="Arial Black"/>
                <a:cs typeface="Arial Black"/>
              </a:rPr>
              <a:t>همگانی سازی</a:t>
            </a:r>
            <a:endParaRPr sz="4400" b="1" dirty="0">
              <a:solidFill>
                <a:srgbClr val="C00000"/>
              </a:solidFill>
              <a:latin typeface="Arial Black"/>
              <a:cs typeface="Arial Black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altLang="ja-JP" smtClean="0"/>
              <a:t>3</a:t>
            </a:fld>
            <a:endParaRPr lang="ja-JP" alt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25474"/>
          </a:xfrm>
        </p:spPr>
        <p:txBody>
          <a:bodyPr>
            <a:normAutofit/>
          </a:bodyPr>
          <a:lstStyle/>
          <a:p>
            <a:pPr algn="ctr"/>
            <a:r>
              <a:rPr kumimoji="1" lang="fa-IR" altLang="ja-JP" sz="3600" dirty="0">
                <a:solidFill>
                  <a:srgbClr val="C00000"/>
                </a:solidFill>
                <a:latin typeface="Arial Black" panose="020B0A04020102020204" pitchFamily="34" charset="0"/>
              </a:rPr>
              <a:t>چالش ها</a:t>
            </a:r>
            <a:r>
              <a:rPr kumimoji="1" lang="en-US" altLang="ja-JP" sz="3600" dirty="0">
                <a:solidFill>
                  <a:srgbClr val="C00000"/>
                </a:solidFill>
                <a:latin typeface="Arial Black" panose="020B0A04020102020204" pitchFamily="34" charset="0"/>
              </a:rPr>
              <a:t> </a:t>
            </a:r>
            <a:endParaRPr kumimoji="1" lang="ja-JP" altLang="en-US" sz="3600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76200" y="1143000"/>
            <a:ext cx="8991600" cy="5410200"/>
          </a:xfrm>
        </p:spPr>
        <p:txBody>
          <a:bodyPr>
            <a:normAutofit/>
          </a:bodyPr>
          <a:lstStyle/>
          <a:p>
            <a:pPr marL="12700" marR="1132840" indent="0" algn="ctr">
              <a:lnSpc>
                <a:spcPct val="100000"/>
              </a:lnSpc>
              <a:buNone/>
              <a:tabLst>
                <a:tab pos="527685" algn="l"/>
              </a:tabLst>
            </a:pPr>
            <a:r>
              <a:rPr lang="en-US" altLang="ja-JP" sz="2400" spc="-105" dirty="0">
                <a:solidFill>
                  <a:srgbClr val="C00000"/>
                </a:solidFill>
                <a:latin typeface="Arial"/>
              </a:rPr>
              <a:t>A</a:t>
            </a:r>
            <a:r>
              <a:rPr lang="en-US" altLang="ja-JP" sz="2400" spc="25" dirty="0">
                <a:solidFill>
                  <a:srgbClr val="C00000"/>
                </a:solidFill>
                <a:latin typeface="Arial"/>
              </a:rPr>
              <a:t>d</a:t>
            </a:r>
            <a:r>
              <a:rPr lang="en-US" altLang="ja-JP" sz="2400" spc="-20" dirty="0">
                <a:solidFill>
                  <a:srgbClr val="C00000"/>
                </a:solidFill>
                <a:latin typeface="Arial"/>
              </a:rPr>
              <a:t>v</a:t>
            </a:r>
            <a:r>
              <a:rPr lang="en-US" altLang="ja-JP" sz="2400" spc="0" dirty="0">
                <a:solidFill>
                  <a:srgbClr val="C00000"/>
                </a:solidFill>
                <a:latin typeface="Arial"/>
              </a:rPr>
              <a:t>a</a:t>
            </a:r>
            <a:r>
              <a:rPr lang="en-US" altLang="ja-JP" sz="2400" spc="5" dirty="0">
                <a:solidFill>
                  <a:srgbClr val="C00000"/>
                </a:solidFill>
                <a:latin typeface="Arial"/>
              </a:rPr>
              <a:t>nt</a:t>
            </a:r>
            <a:r>
              <a:rPr lang="en-US" altLang="ja-JP" sz="2400" spc="0" dirty="0">
                <a:solidFill>
                  <a:srgbClr val="C00000"/>
                </a:solidFill>
                <a:latin typeface="Arial"/>
              </a:rPr>
              <a:t>a</a:t>
            </a:r>
            <a:r>
              <a:rPr lang="en-US" altLang="ja-JP" sz="2400" spc="5" dirty="0">
                <a:solidFill>
                  <a:srgbClr val="C00000"/>
                </a:solidFill>
                <a:latin typeface="Arial"/>
              </a:rPr>
              <a:t>g</a:t>
            </a:r>
            <a:r>
              <a:rPr lang="en-US" altLang="ja-JP" sz="2400" spc="0" dirty="0">
                <a:solidFill>
                  <a:srgbClr val="C00000"/>
                </a:solidFill>
                <a:latin typeface="Arial"/>
              </a:rPr>
              <a:t>e</a:t>
            </a:r>
            <a:r>
              <a:rPr lang="en-US" altLang="ja-JP" sz="2400" spc="80" dirty="0">
                <a:solidFill>
                  <a:srgbClr val="C00000"/>
                </a:solidFill>
                <a:latin typeface="Arial"/>
              </a:rPr>
              <a:t> </a:t>
            </a:r>
            <a:r>
              <a:rPr lang="en-US" altLang="ja-JP" sz="2400" spc="5" dirty="0">
                <a:solidFill>
                  <a:srgbClr val="C00000"/>
                </a:solidFill>
                <a:latin typeface="Arial"/>
              </a:rPr>
              <a:t>o</a:t>
            </a:r>
            <a:r>
              <a:rPr lang="en-US" altLang="ja-JP" sz="2400" spc="0" dirty="0">
                <a:solidFill>
                  <a:srgbClr val="C00000"/>
                </a:solidFill>
                <a:latin typeface="Arial"/>
              </a:rPr>
              <a:t>f</a:t>
            </a:r>
            <a:r>
              <a:rPr lang="en-US" altLang="ja-JP" sz="2400" spc="10" dirty="0">
                <a:solidFill>
                  <a:srgbClr val="C00000"/>
                </a:solidFill>
                <a:latin typeface="Arial"/>
              </a:rPr>
              <a:t> </a:t>
            </a:r>
            <a:r>
              <a:rPr lang="en-US" altLang="ja-JP" sz="2400" spc="5" dirty="0">
                <a:solidFill>
                  <a:srgbClr val="C00000"/>
                </a:solidFill>
                <a:latin typeface="Arial"/>
              </a:rPr>
              <a:t>t</a:t>
            </a:r>
            <a:r>
              <a:rPr lang="en-US" altLang="ja-JP" sz="2400" spc="0" dirty="0">
                <a:solidFill>
                  <a:srgbClr val="C00000"/>
                </a:solidFill>
                <a:latin typeface="Arial"/>
              </a:rPr>
              <a:t>eac</a:t>
            </a:r>
            <a:r>
              <a:rPr lang="en-US" altLang="ja-JP" sz="2400" spc="5" dirty="0">
                <a:solidFill>
                  <a:srgbClr val="C00000"/>
                </a:solidFill>
                <a:latin typeface="Arial"/>
              </a:rPr>
              <a:t>h</a:t>
            </a:r>
            <a:r>
              <a:rPr lang="en-US" altLang="ja-JP" sz="2400" spc="0" dirty="0">
                <a:solidFill>
                  <a:srgbClr val="C00000"/>
                </a:solidFill>
                <a:latin typeface="Arial"/>
              </a:rPr>
              <a:t>i</a:t>
            </a:r>
            <a:r>
              <a:rPr lang="en-US" altLang="ja-JP" sz="2400" spc="5" dirty="0">
                <a:solidFill>
                  <a:srgbClr val="C00000"/>
                </a:solidFill>
                <a:latin typeface="Arial"/>
              </a:rPr>
              <a:t>n</a:t>
            </a:r>
            <a:r>
              <a:rPr lang="en-US" altLang="ja-JP" sz="2400" spc="0" dirty="0">
                <a:solidFill>
                  <a:srgbClr val="C00000"/>
                </a:solidFill>
                <a:latin typeface="Arial"/>
              </a:rPr>
              <a:t>g</a:t>
            </a:r>
            <a:r>
              <a:rPr lang="en-US" altLang="ja-JP" sz="2400" spc="-30" dirty="0">
                <a:solidFill>
                  <a:srgbClr val="C00000"/>
                </a:solidFill>
                <a:latin typeface="Arial"/>
              </a:rPr>
              <a:t> </a:t>
            </a:r>
            <a:r>
              <a:rPr lang="en-US" altLang="ja-JP" sz="2400" spc="0" dirty="0">
                <a:solidFill>
                  <a:srgbClr val="C00000"/>
                </a:solidFill>
                <a:latin typeface="Arial"/>
              </a:rPr>
              <a:t>all s</a:t>
            </a:r>
            <a:r>
              <a:rPr lang="en-US" altLang="ja-JP" sz="2400" spc="5" dirty="0">
                <a:solidFill>
                  <a:srgbClr val="C00000"/>
                </a:solidFill>
                <a:latin typeface="Arial"/>
              </a:rPr>
              <a:t>ub</a:t>
            </a:r>
            <a:r>
              <a:rPr lang="en-US" altLang="ja-JP" sz="2400" spc="0" dirty="0">
                <a:solidFill>
                  <a:srgbClr val="C00000"/>
                </a:solidFill>
                <a:latin typeface="Arial"/>
              </a:rPr>
              <a:t>jec</a:t>
            </a:r>
            <a:r>
              <a:rPr lang="en-US" altLang="ja-JP" sz="2400" spc="5" dirty="0">
                <a:solidFill>
                  <a:srgbClr val="C00000"/>
                </a:solidFill>
                <a:latin typeface="Arial"/>
              </a:rPr>
              <a:t>t</a:t>
            </a:r>
            <a:r>
              <a:rPr lang="en-US" altLang="ja-JP" sz="2400" spc="0" dirty="0">
                <a:solidFill>
                  <a:srgbClr val="C00000"/>
                </a:solidFill>
                <a:latin typeface="Arial"/>
              </a:rPr>
              <a:t>s</a:t>
            </a:r>
            <a:r>
              <a:rPr lang="en-US" altLang="ja-JP" sz="2400" spc="-20" dirty="0">
                <a:solidFill>
                  <a:srgbClr val="C00000"/>
                </a:solidFill>
                <a:latin typeface="Arial"/>
              </a:rPr>
              <a:t> </a:t>
            </a:r>
            <a:r>
              <a:rPr lang="en-US" altLang="ja-JP" sz="2400" spc="0" dirty="0">
                <a:solidFill>
                  <a:srgbClr val="C00000"/>
                </a:solidFill>
                <a:latin typeface="Arial"/>
              </a:rPr>
              <a:t>in Ja</a:t>
            </a:r>
            <a:r>
              <a:rPr lang="en-US" altLang="ja-JP" sz="2400" spc="5" dirty="0">
                <a:solidFill>
                  <a:srgbClr val="C00000"/>
                </a:solidFill>
                <a:latin typeface="Arial"/>
              </a:rPr>
              <a:t>p</a:t>
            </a:r>
            <a:r>
              <a:rPr lang="en-US" altLang="ja-JP" sz="2400" spc="0" dirty="0">
                <a:solidFill>
                  <a:srgbClr val="C00000"/>
                </a:solidFill>
                <a:latin typeface="Arial"/>
              </a:rPr>
              <a:t>a</a:t>
            </a:r>
            <a:r>
              <a:rPr lang="en-US" altLang="ja-JP" sz="2400" spc="5" dirty="0">
                <a:solidFill>
                  <a:srgbClr val="C00000"/>
                </a:solidFill>
                <a:latin typeface="Arial"/>
              </a:rPr>
              <a:t>n</a:t>
            </a:r>
            <a:r>
              <a:rPr lang="en-US" altLang="ja-JP" sz="2400" spc="0" dirty="0">
                <a:solidFill>
                  <a:srgbClr val="C00000"/>
                </a:solidFill>
                <a:latin typeface="Arial"/>
              </a:rPr>
              <a:t>ese </a:t>
            </a:r>
            <a:r>
              <a:rPr lang="en-US" altLang="ja-JP" sz="2400" spc="5" dirty="0">
                <a:solidFill>
                  <a:srgbClr val="C00000"/>
                </a:solidFill>
                <a:latin typeface="Arial"/>
              </a:rPr>
              <a:t>h</a:t>
            </a:r>
            <a:r>
              <a:rPr lang="en-US" altLang="ja-JP" sz="2400" spc="0" dirty="0">
                <a:solidFill>
                  <a:srgbClr val="C00000"/>
                </a:solidFill>
                <a:latin typeface="Arial"/>
              </a:rPr>
              <a:t>as</a:t>
            </a:r>
            <a:r>
              <a:rPr lang="en-US" altLang="ja-JP" sz="2400" spc="-20" dirty="0">
                <a:solidFill>
                  <a:srgbClr val="C00000"/>
                </a:solidFill>
                <a:latin typeface="Arial"/>
              </a:rPr>
              <a:t> </a:t>
            </a:r>
            <a:r>
              <a:rPr lang="en-US" altLang="ja-JP" sz="2400" spc="5" dirty="0">
                <a:solidFill>
                  <a:srgbClr val="C00000"/>
                </a:solidFill>
                <a:latin typeface="Arial"/>
              </a:rPr>
              <a:t>b</a:t>
            </a:r>
            <a:r>
              <a:rPr lang="en-US" altLang="ja-JP" sz="2400" spc="0" dirty="0">
                <a:solidFill>
                  <a:srgbClr val="C00000"/>
                </a:solidFill>
                <a:latin typeface="Arial"/>
              </a:rPr>
              <a:t>een</a:t>
            </a:r>
            <a:r>
              <a:rPr lang="en-US" altLang="ja-JP" sz="2400" spc="10" dirty="0">
                <a:solidFill>
                  <a:srgbClr val="C00000"/>
                </a:solidFill>
                <a:latin typeface="Arial"/>
              </a:rPr>
              <a:t> </a:t>
            </a:r>
            <a:r>
              <a:rPr lang="en-US" altLang="ja-JP" sz="2400" spc="0" dirty="0">
                <a:solidFill>
                  <a:srgbClr val="C00000"/>
                </a:solidFill>
                <a:latin typeface="Arial"/>
              </a:rPr>
              <a:t>c</a:t>
            </a:r>
            <a:r>
              <a:rPr lang="en-US" altLang="ja-JP" sz="2400" spc="5" dirty="0">
                <a:solidFill>
                  <a:srgbClr val="C00000"/>
                </a:solidFill>
                <a:latin typeface="Arial"/>
              </a:rPr>
              <a:t>h</a:t>
            </a:r>
            <a:r>
              <a:rPr lang="en-US" altLang="ja-JP" sz="2400" spc="0" dirty="0">
                <a:solidFill>
                  <a:srgbClr val="C00000"/>
                </a:solidFill>
                <a:latin typeface="Arial"/>
              </a:rPr>
              <a:t>alle</a:t>
            </a:r>
            <a:r>
              <a:rPr lang="en-US" altLang="ja-JP" sz="2400" spc="5" dirty="0">
                <a:solidFill>
                  <a:srgbClr val="C00000"/>
                </a:solidFill>
                <a:latin typeface="Arial"/>
              </a:rPr>
              <a:t>ng</a:t>
            </a:r>
            <a:r>
              <a:rPr lang="en-US" altLang="ja-JP" sz="2400" spc="0" dirty="0">
                <a:solidFill>
                  <a:srgbClr val="C00000"/>
                </a:solidFill>
                <a:latin typeface="Arial"/>
              </a:rPr>
              <a:t>ed</a:t>
            </a:r>
            <a:endParaRPr lang="fa-IR" altLang="ja-JP" sz="2400" spc="0" dirty="0">
              <a:solidFill>
                <a:srgbClr val="C00000"/>
              </a:solidFill>
              <a:latin typeface="Arial"/>
            </a:endParaRPr>
          </a:p>
          <a:p>
            <a:pPr marL="12700" marR="1132840" indent="0" algn="ctr" rtl="1">
              <a:lnSpc>
                <a:spcPct val="100000"/>
              </a:lnSpc>
              <a:buNone/>
              <a:tabLst>
                <a:tab pos="527685" algn="l"/>
              </a:tabLst>
            </a:pPr>
            <a:r>
              <a:rPr lang="fa-IR" altLang="ja-JP" sz="3200" b="1" spc="0" dirty="0">
                <a:latin typeface="Arial"/>
              </a:rPr>
              <a:t>مزایای تدریس همه‌ی دروس به زبان ژاپنی به چالش کشیده شده است</a:t>
            </a:r>
            <a:r>
              <a:rPr lang="fa-IR" altLang="ja-JP" sz="2700" spc="0" dirty="0">
                <a:latin typeface="Arial"/>
              </a:rPr>
              <a:t>.</a:t>
            </a:r>
            <a:endParaRPr lang="en-US" altLang="ja-JP" sz="2700" spc="0" dirty="0">
              <a:latin typeface="Arial"/>
            </a:endParaRPr>
          </a:p>
          <a:p>
            <a:pPr marL="12700" marR="697230" indent="0" algn="ctr">
              <a:lnSpc>
                <a:spcPct val="100000"/>
              </a:lnSpc>
              <a:buNone/>
              <a:tabLst>
                <a:tab pos="527685" algn="l"/>
              </a:tabLst>
            </a:pPr>
            <a:r>
              <a:rPr lang="en-US" altLang="ja-JP" sz="2400" dirty="0">
                <a:solidFill>
                  <a:srgbClr val="C00000"/>
                </a:solidFill>
                <a:latin typeface="Arial"/>
              </a:rPr>
              <a:t>Pressure to meet international standards</a:t>
            </a:r>
            <a:r>
              <a:rPr lang="en-US" altLang="ja-JP" sz="2700" dirty="0">
                <a:latin typeface="Arial"/>
              </a:rPr>
              <a:t> </a:t>
            </a:r>
            <a:endParaRPr lang="fa-IR" altLang="ja-JP" sz="2700" dirty="0">
              <a:latin typeface="Arial"/>
            </a:endParaRPr>
          </a:p>
          <a:p>
            <a:pPr marL="12700" marR="697230" indent="0" algn="ctr" rtl="1">
              <a:lnSpc>
                <a:spcPct val="100000"/>
              </a:lnSpc>
              <a:buNone/>
              <a:tabLst>
                <a:tab pos="527685" algn="l"/>
              </a:tabLst>
            </a:pPr>
            <a:r>
              <a:rPr lang="fa-IR" altLang="ja-JP" sz="3200" b="1" dirty="0">
                <a:latin typeface="Arial"/>
              </a:rPr>
              <a:t>فشار برای مواجهه با استانداردهای بین‌المللی</a:t>
            </a:r>
            <a:endParaRPr lang="en-US" altLang="ja-JP" sz="3200" b="1" dirty="0">
              <a:latin typeface="Arial"/>
            </a:endParaRPr>
          </a:p>
          <a:p>
            <a:pPr marL="12700" marR="697230" indent="0" algn="ctr">
              <a:lnSpc>
                <a:spcPct val="100000"/>
              </a:lnSpc>
              <a:buNone/>
              <a:tabLst>
                <a:tab pos="527685" algn="l"/>
              </a:tabLst>
            </a:pPr>
            <a:r>
              <a:rPr lang="ja-JP" altLang="en-US" sz="2400" spc="-5" dirty="0">
                <a:solidFill>
                  <a:srgbClr val="C00000"/>
                </a:solidFill>
                <a:latin typeface="Arial"/>
              </a:rPr>
              <a:t>　</a:t>
            </a:r>
            <a:endParaRPr lang="en-US" altLang="ja-JP" sz="2400" spc="-5" dirty="0">
              <a:solidFill>
                <a:srgbClr val="C00000"/>
              </a:solidFill>
              <a:latin typeface="Arial"/>
            </a:endParaRPr>
          </a:p>
          <a:p>
            <a:pPr marL="12700" marR="697230" indent="0" algn="ctr">
              <a:lnSpc>
                <a:spcPct val="100000"/>
              </a:lnSpc>
              <a:buNone/>
              <a:tabLst>
                <a:tab pos="527685" algn="l"/>
              </a:tabLst>
            </a:pPr>
            <a:r>
              <a:rPr lang="ja-JP" altLang="en-US" sz="2400" spc="-5" dirty="0">
                <a:solidFill>
                  <a:srgbClr val="C00000"/>
                </a:solidFill>
                <a:latin typeface="Arial"/>
              </a:rPr>
              <a:t>　</a:t>
            </a:r>
            <a:r>
              <a:rPr lang="en-US" altLang="ja-JP" sz="2400" spc="-5" dirty="0">
                <a:solidFill>
                  <a:srgbClr val="C00000"/>
                </a:solidFill>
                <a:latin typeface="Arial"/>
              </a:rPr>
              <a:t>D</a:t>
            </a:r>
            <a:r>
              <a:rPr lang="en-US" altLang="ja-JP" sz="2400" spc="5" dirty="0">
                <a:solidFill>
                  <a:srgbClr val="C00000"/>
                </a:solidFill>
                <a:latin typeface="Arial"/>
              </a:rPr>
              <a:t>o</a:t>
            </a:r>
            <a:r>
              <a:rPr lang="en-US" altLang="ja-JP" sz="2400" spc="-10" dirty="0">
                <a:solidFill>
                  <a:srgbClr val="C00000"/>
                </a:solidFill>
                <a:latin typeface="Arial"/>
              </a:rPr>
              <a:t>m</a:t>
            </a:r>
            <a:r>
              <a:rPr lang="en-US" altLang="ja-JP" sz="2400" spc="0" dirty="0">
                <a:solidFill>
                  <a:srgbClr val="C00000"/>
                </a:solidFill>
                <a:latin typeface="Arial"/>
              </a:rPr>
              <a:t>es</a:t>
            </a:r>
            <a:r>
              <a:rPr lang="en-US" altLang="ja-JP" sz="2400" spc="5" dirty="0">
                <a:solidFill>
                  <a:srgbClr val="C00000"/>
                </a:solidFill>
                <a:latin typeface="Arial"/>
              </a:rPr>
              <a:t>t</a:t>
            </a:r>
            <a:r>
              <a:rPr lang="en-US" altLang="ja-JP" sz="2400" spc="0" dirty="0">
                <a:solidFill>
                  <a:srgbClr val="C00000"/>
                </a:solidFill>
                <a:latin typeface="Arial"/>
              </a:rPr>
              <a:t>ic la</a:t>
            </a:r>
            <a:r>
              <a:rPr lang="en-US" altLang="ja-JP" sz="2400" spc="5" dirty="0">
                <a:solidFill>
                  <a:srgbClr val="C00000"/>
                </a:solidFill>
                <a:latin typeface="Arial"/>
              </a:rPr>
              <a:t>bo</a:t>
            </a:r>
            <a:r>
              <a:rPr lang="en-US" altLang="ja-JP" sz="2400" spc="0" dirty="0">
                <a:solidFill>
                  <a:srgbClr val="C00000"/>
                </a:solidFill>
                <a:latin typeface="Arial"/>
              </a:rPr>
              <a:t>r</a:t>
            </a:r>
            <a:r>
              <a:rPr lang="en-US" altLang="ja-JP" sz="2400" spc="-30" dirty="0">
                <a:solidFill>
                  <a:srgbClr val="C00000"/>
                </a:solidFill>
                <a:latin typeface="Arial"/>
              </a:rPr>
              <a:t> </a:t>
            </a:r>
            <a:r>
              <a:rPr lang="en-US" altLang="ja-JP" sz="2400" spc="-10" dirty="0">
                <a:solidFill>
                  <a:srgbClr val="C00000"/>
                </a:solidFill>
                <a:latin typeface="Arial"/>
              </a:rPr>
              <a:t>m</a:t>
            </a:r>
            <a:r>
              <a:rPr lang="en-US" altLang="ja-JP" sz="2400" spc="0" dirty="0">
                <a:solidFill>
                  <a:srgbClr val="C00000"/>
                </a:solidFill>
                <a:latin typeface="Arial"/>
              </a:rPr>
              <a:t>a</a:t>
            </a:r>
            <a:r>
              <a:rPr lang="en-US" altLang="ja-JP" sz="2400" spc="-10" dirty="0">
                <a:solidFill>
                  <a:srgbClr val="C00000"/>
                </a:solidFill>
                <a:latin typeface="Arial"/>
              </a:rPr>
              <a:t>r</a:t>
            </a:r>
            <a:r>
              <a:rPr lang="en-US" altLang="ja-JP" sz="2400" spc="0" dirty="0">
                <a:solidFill>
                  <a:srgbClr val="C00000"/>
                </a:solidFill>
                <a:latin typeface="Arial"/>
              </a:rPr>
              <a:t>ket</a:t>
            </a:r>
            <a:r>
              <a:rPr lang="en-US" altLang="ja-JP" sz="2400" spc="25" dirty="0">
                <a:solidFill>
                  <a:srgbClr val="C00000"/>
                </a:solidFill>
                <a:latin typeface="Arial"/>
              </a:rPr>
              <a:t> </a:t>
            </a:r>
            <a:r>
              <a:rPr lang="en-US" altLang="ja-JP" sz="2400" spc="5" dirty="0">
                <a:solidFill>
                  <a:srgbClr val="C00000"/>
                </a:solidFill>
                <a:latin typeface="Arial"/>
              </a:rPr>
              <a:t>p</a:t>
            </a:r>
            <a:r>
              <a:rPr lang="en-US" altLang="ja-JP" sz="2400" spc="-10" dirty="0">
                <a:solidFill>
                  <a:srgbClr val="C00000"/>
                </a:solidFill>
                <a:latin typeface="Arial"/>
              </a:rPr>
              <a:t>r</a:t>
            </a:r>
            <a:r>
              <a:rPr lang="en-US" altLang="ja-JP" sz="2400" spc="5" dirty="0">
                <a:solidFill>
                  <a:srgbClr val="C00000"/>
                </a:solidFill>
                <a:latin typeface="Arial"/>
              </a:rPr>
              <a:t>ot</a:t>
            </a:r>
            <a:r>
              <a:rPr lang="en-US" altLang="ja-JP" sz="2400" spc="0" dirty="0">
                <a:solidFill>
                  <a:srgbClr val="C00000"/>
                </a:solidFill>
                <a:latin typeface="Arial"/>
              </a:rPr>
              <a:t>ec</a:t>
            </a:r>
            <a:r>
              <a:rPr lang="en-US" altLang="ja-JP" sz="2400" spc="5" dirty="0">
                <a:solidFill>
                  <a:srgbClr val="C00000"/>
                </a:solidFill>
                <a:latin typeface="Arial"/>
              </a:rPr>
              <a:t>t</a:t>
            </a:r>
            <a:r>
              <a:rPr lang="en-US" altLang="ja-JP" sz="2400" spc="0" dirty="0">
                <a:solidFill>
                  <a:srgbClr val="C00000"/>
                </a:solidFill>
                <a:latin typeface="Arial"/>
              </a:rPr>
              <a:t>ed</a:t>
            </a:r>
            <a:r>
              <a:rPr lang="en-US" altLang="ja-JP" sz="2400" spc="-10" dirty="0">
                <a:solidFill>
                  <a:srgbClr val="C00000"/>
                </a:solidFill>
                <a:latin typeface="Arial"/>
              </a:rPr>
              <a:t> </a:t>
            </a:r>
            <a:r>
              <a:rPr lang="en-US" altLang="ja-JP" sz="2400" spc="5" dirty="0">
                <a:solidFill>
                  <a:srgbClr val="C00000"/>
                </a:solidFill>
                <a:latin typeface="Arial"/>
              </a:rPr>
              <a:t>b</a:t>
            </a:r>
            <a:r>
              <a:rPr lang="en-US" altLang="ja-JP" sz="2400" spc="0" dirty="0">
                <a:solidFill>
                  <a:srgbClr val="C00000"/>
                </a:solidFill>
                <a:latin typeface="Arial"/>
              </a:rPr>
              <a:t>y </a:t>
            </a:r>
            <a:r>
              <a:rPr lang="en-US" altLang="ja-JP" sz="2400" spc="5" dirty="0">
                <a:solidFill>
                  <a:srgbClr val="C00000"/>
                </a:solidFill>
                <a:latin typeface="Arial"/>
              </a:rPr>
              <a:t>the </a:t>
            </a:r>
            <a:r>
              <a:rPr lang="en-US" altLang="ja-JP" sz="2400" spc="0" dirty="0">
                <a:solidFill>
                  <a:srgbClr val="C00000"/>
                </a:solidFill>
                <a:latin typeface="Arial"/>
              </a:rPr>
              <a:t>Ja</a:t>
            </a:r>
            <a:r>
              <a:rPr lang="en-US" altLang="ja-JP" sz="2400" spc="5" dirty="0">
                <a:solidFill>
                  <a:srgbClr val="C00000"/>
                </a:solidFill>
                <a:latin typeface="Arial"/>
              </a:rPr>
              <a:t>p</a:t>
            </a:r>
            <a:r>
              <a:rPr lang="en-US" altLang="ja-JP" sz="2400" spc="0" dirty="0">
                <a:solidFill>
                  <a:srgbClr val="C00000"/>
                </a:solidFill>
                <a:latin typeface="Arial"/>
              </a:rPr>
              <a:t>a</a:t>
            </a:r>
            <a:r>
              <a:rPr lang="en-US" altLang="ja-JP" sz="2400" spc="5" dirty="0">
                <a:solidFill>
                  <a:srgbClr val="C00000"/>
                </a:solidFill>
                <a:latin typeface="Arial"/>
              </a:rPr>
              <a:t>n</a:t>
            </a:r>
            <a:r>
              <a:rPr lang="en-US" altLang="ja-JP" sz="2400" spc="0" dirty="0">
                <a:solidFill>
                  <a:srgbClr val="C00000"/>
                </a:solidFill>
                <a:latin typeface="Arial"/>
              </a:rPr>
              <a:t>ese la</a:t>
            </a:r>
            <a:r>
              <a:rPr lang="en-US" altLang="ja-JP" sz="2400" spc="5" dirty="0">
                <a:solidFill>
                  <a:srgbClr val="C00000"/>
                </a:solidFill>
                <a:latin typeface="Arial"/>
              </a:rPr>
              <a:t>ngu</a:t>
            </a:r>
            <a:r>
              <a:rPr lang="en-US" altLang="ja-JP" sz="2400" spc="0" dirty="0">
                <a:solidFill>
                  <a:srgbClr val="C00000"/>
                </a:solidFill>
                <a:latin typeface="Arial"/>
              </a:rPr>
              <a:t>a</a:t>
            </a:r>
            <a:r>
              <a:rPr lang="en-US" altLang="ja-JP" sz="2400" spc="5" dirty="0">
                <a:solidFill>
                  <a:srgbClr val="C00000"/>
                </a:solidFill>
                <a:latin typeface="Arial"/>
              </a:rPr>
              <a:t>g</a:t>
            </a:r>
            <a:r>
              <a:rPr lang="en-US" altLang="ja-JP" sz="2400" spc="0" dirty="0">
                <a:solidFill>
                  <a:srgbClr val="C00000"/>
                </a:solidFill>
                <a:latin typeface="Arial"/>
              </a:rPr>
              <a:t>e</a:t>
            </a:r>
            <a:endParaRPr lang="en-US" altLang="ja-JP" sz="2400" dirty="0">
              <a:solidFill>
                <a:srgbClr val="C00000"/>
              </a:solidFill>
              <a:latin typeface="Arial"/>
            </a:endParaRPr>
          </a:p>
          <a:p>
            <a:pPr marL="12700" marR="697230" indent="0" algn="ctr" rtl="1">
              <a:lnSpc>
                <a:spcPct val="100000"/>
              </a:lnSpc>
              <a:buNone/>
              <a:tabLst>
                <a:tab pos="527685" algn="l"/>
              </a:tabLst>
            </a:pPr>
            <a:r>
              <a:rPr lang="fa-IR" altLang="ja-JP" sz="3200" b="1" dirty="0">
                <a:latin typeface="Arial"/>
              </a:rPr>
              <a:t>بازار کار داخلی برای غیر ژاپنی محدودیت  دارد</a:t>
            </a:r>
            <a:endParaRPr lang="en-US" altLang="ja-JP" sz="3200" b="1" dirty="0">
              <a:latin typeface="Arial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altLang="ja-JP" smtClean="0"/>
              <a:t>30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55437579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70659" y="228600"/>
            <a:ext cx="8210550" cy="990601"/>
          </a:xfrm>
          <a:prstGeom prst="rect">
            <a:avLst/>
          </a:prstGeom>
        </p:spPr>
        <p:txBody>
          <a:bodyPr vert="horz" wrap="square" lIns="0" tIns="363220" rIns="0" bIns="0" rtlCol="0">
            <a:noAutofit/>
          </a:bodyPr>
          <a:lstStyle/>
          <a:p>
            <a:pPr marL="12700" algn="ctr">
              <a:lnSpc>
                <a:spcPct val="100000"/>
              </a:lnSpc>
            </a:pPr>
            <a:r>
              <a:rPr lang="fa-IR" altLang="ja-JP" sz="3600" b="1" spc="-65" dirty="0">
                <a:solidFill>
                  <a:srgbClr val="D1282E"/>
                </a:solidFill>
                <a:latin typeface="Arial Black"/>
                <a:cs typeface="2  Nazanin" panose="00000400000000000000" pitchFamily="2" charset="-78"/>
              </a:rPr>
              <a:t>بین‌المللی سازی دانشکاه  در ایران</a:t>
            </a:r>
            <a:r>
              <a:rPr lang="fa-IR" sz="2800" spc="-65" dirty="0">
                <a:solidFill>
                  <a:srgbClr val="D1282E"/>
                </a:solidFill>
                <a:latin typeface="Arial Black"/>
                <a:cs typeface="2  Nazanin" panose="00000400000000000000" pitchFamily="2" charset="-78"/>
              </a:rPr>
              <a:t/>
            </a:r>
            <a:br>
              <a:rPr lang="fa-IR" sz="2800" spc="-65" dirty="0">
                <a:solidFill>
                  <a:srgbClr val="D1282E"/>
                </a:solidFill>
                <a:latin typeface="Arial Black"/>
                <a:cs typeface="2  Nazanin" panose="00000400000000000000" pitchFamily="2" charset="-78"/>
              </a:rPr>
            </a:br>
            <a:endParaRPr sz="2800" b="1" dirty="0">
              <a:latin typeface="Arial Black"/>
              <a:cs typeface="2  Nazanin" panose="00000400000000000000" pitchFamily="2" charset="-78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28600" y="1524000"/>
            <a:ext cx="8423910" cy="451675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469900" algn="ctr" rtl="1">
              <a:lnSpc>
                <a:spcPts val="4400"/>
              </a:lnSpc>
              <a:spcBef>
                <a:spcPts val="1200"/>
              </a:spcBef>
              <a:spcAft>
                <a:spcPts val="1200"/>
              </a:spcAft>
            </a:pPr>
            <a:r>
              <a:rPr lang="fa-IR" sz="3200" b="1" dirty="0">
                <a:latin typeface="Arial"/>
                <a:cs typeface="2  Nazanin" panose="00000400000000000000" pitchFamily="2" charset="-78"/>
              </a:rPr>
              <a:t>26000 دانشجوی خارجی از 92 کشور در سال 2013</a:t>
            </a:r>
            <a:endParaRPr sz="3200" b="1" dirty="0">
              <a:cs typeface="2  Nazanin" panose="00000400000000000000" pitchFamily="2" charset="-78"/>
            </a:endParaRPr>
          </a:p>
          <a:p>
            <a:pPr algn="ctr" rtl="1">
              <a:lnSpc>
                <a:spcPts val="4400"/>
              </a:lnSpc>
              <a:spcBef>
                <a:spcPts val="1200"/>
              </a:spcBef>
              <a:spcAft>
                <a:spcPts val="1200"/>
              </a:spcAft>
            </a:pPr>
            <a:r>
              <a:rPr lang="fa-IR" sz="3200" b="1" dirty="0">
                <a:cs typeface="2  Nazanin" panose="00000400000000000000" pitchFamily="2" charset="-78"/>
              </a:rPr>
              <a:t>12000 دانشجو در دانشگاه المصطفی</a:t>
            </a:r>
            <a:endParaRPr sz="3200" b="1" dirty="0">
              <a:cs typeface="2  Nazanin" panose="00000400000000000000" pitchFamily="2" charset="-78"/>
            </a:endParaRPr>
          </a:p>
          <a:p>
            <a:pPr algn="ctr" rtl="1">
              <a:lnSpc>
                <a:spcPts val="4400"/>
              </a:lnSpc>
              <a:spcBef>
                <a:spcPts val="1200"/>
              </a:spcBef>
              <a:spcAft>
                <a:spcPts val="1200"/>
              </a:spcAft>
            </a:pPr>
            <a:r>
              <a:rPr lang="fa-IR" sz="3200" b="1" dirty="0">
                <a:cs typeface="2  Nazanin" panose="00000400000000000000" pitchFamily="2" charset="-78"/>
              </a:rPr>
              <a:t>دانشجویان خارجی در دانشگاه‌های دولتی غالبا از کشورهای افغانستان، سوریه، عراق، پاکستان و ترکیه هستند</a:t>
            </a:r>
            <a:endParaRPr sz="3200" b="1" dirty="0">
              <a:cs typeface="2  Nazanin" panose="00000400000000000000" pitchFamily="2" charset="-78"/>
            </a:endParaRPr>
          </a:p>
          <a:p>
            <a:pPr marL="12700" algn="ctr" rtl="1">
              <a:lnSpc>
                <a:spcPts val="4400"/>
              </a:lnSpc>
              <a:spcBef>
                <a:spcPts val="1200"/>
              </a:spcBef>
              <a:spcAft>
                <a:spcPts val="1200"/>
              </a:spcAft>
              <a:tabLst>
                <a:tab pos="469265" algn="l"/>
              </a:tabLst>
            </a:pPr>
            <a:r>
              <a:rPr lang="fa-IR" altLang="ja-JP" sz="3200" b="1" dirty="0">
                <a:latin typeface="Arial" panose="020B0604020202020204" pitchFamily="34" charset="0"/>
                <a:cs typeface="2  Nazanin" panose="00000400000000000000" pitchFamily="2" charset="-78"/>
              </a:rPr>
              <a:t>فارسی زبان تدریس  برای دانشجویان خارجی </a:t>
            </a:r>
            <a:endParaRPr sz="3200" b="1" dirty="0">
              <a:latin typeface="Arial"/>
              <a:cs typeface="2  Nazanin" panose="00000400000000000000" pitchFamily="2" charset="-7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altLang="ja-JP" smtClean="0"/>
              <a:pPr/>
              <a:t>31</a:t>
            </a:fld>
            <a:endParaRPr lang="ja-JP" alt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8600" y="152400"/>
            <a:ext cx="8534400" cy="8382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0" algn="ctr">
              <a:lnSpc>
                <a:spcPct val="100000"/>
              </a:lnSpc>
            </a:pPr>
            <a:r>
              <a:rPr lang="fa-IR" sz="3600" b="1" dirty="0">
                <a:solidFill>
                  <a:srgbClr val="D1282E"/>
                </a:solidFill>
                <a:latin typeface="Arial Black"/>
                <a:cs typeface="2  Nazanin" panose="00000400000000000000" pitchFamily="2" charset="-78"/>
              </a:rPr>
              <a:t>برنامه‌های بین‌المللی-جزیره کیش</a:t>
            </a:r>
            <a:endParaRPr sz="3600" dirty="0">
              <a:latin typeface="Arial Black"/>
              <a:cs typeface="2  Nazanin" panose="00000400000000000000" pitchFamily="2" charset="-78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57199" y="914400"/>
            <a:ext cx="8305801" cy="5807076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R="19050">
              <a:lnSpc>
                <a:spcPct val="100000"/>
              </a:lnSpc>
              <a:spcAft>
                <a:spcPts val="600"/>
              </a:spcAft>
              <a:tabLst>
                <a:tab pos="469265" algn="l"/>
                <a:tab pos="4007485" algn="l"/>
              </a:tabLst>
            </a:pPr>
            <a:r>
              <a:rPr lang="en-US" b="1" spc="5" dirty="0">
                <a:solidFill>
                  <a:srgbClr val="C00000"/>
                </a:solidFill>
                <a:latin typeface="Arial"/>
                <a:cs typeface="2  Nazanin" panose="00000400000000000000" pitchFamily="2" charset="-78"/>
              </a:rPr>
              <a:t>K</a:t>
            </a:r>
            <a:r>
              <a:rPr lang="en-US" b="1" spc="-10" dirty="0">
                <a:solidFill>
                  <a:srgbClr val="C00000"/>
                </a:solidFill>
                <a:latin typeface="Arial"/>
                <a:cs typeface="2  Nazanin" panose="00000400000000000000" pitchFamily="2" charset="-78"/>
              </a:rPr>
              <a:t>i</a:t>
            </a:r>
            <a:r>
              <a:rPr lang="en-US" b="1" spc="5" dirty="0">
                <a:solidFill>
                  <a:srgbClr val="C00000"/>
                </a:solidFill>
                <a:latin typeface="Arial"/>
                <a:cs typeface="2  Nazanin" panose="00000400000000000000" pitchFamily="2" charset="-78"/>
              </a:rPr>
              <a:t>s</a:t>
            </a:r>
            <a:r>
              <a:rPr lang="en-US" b="1" spc="0" dirty="0">
                <a:solidFill>
                  <a:srgbClr val="C00000"/>
                </a:solidFill>
                <a:latin typeface="Arial"/>
                <a:cs typeface="2  Nazanin" panose="00000400000000000000" pitchFamily="2" charset="-78"/>
              </a:rPr>
              <a:t>h</a:t>
            </a:r>
            <a:r>
              <a:rPr lang="en-US" b="1" spc="-15" dirty="0">
                <a:solidFill>
                  <a:srgbClr val="C00000"/>
                </a:solidFill>
                <a:latin typeface="Arial"/>
                <a:cs typeface="2  Nazanin" panose="00000400000000000000" pitchFamily="2" charset="-78"/>
              </a:rPr>
              <a:t> </a:t>
            </a:r>
            <a:r>
              <a:rPr lang="en-US" b="1" spc="5" dirty="0">
                <a:solidFill>
                  <a:srgbClr val="C00000"/>
                </a:solidFill>
                <a:latin typeface="Arial"/>
                <a:cs typeface="2  Nazanin" panose="00000400000000000000" pitchFamily="2" charset="-78"/>
              </a:rPr>
              <a:t>U</a:t>
            </a:r>
            <a:r>
              <a:rPr lang="en-US" b="1" spc="-10" dirty="0">
                <a:solidFill>
                  <a:srgbClr val="C00000"/>
                </a:solidFill>
                <a:latin typeface="Arial"/>
                <a:cs typeface="2  Nazanin" panose="00000400000000000000" pitchFamily="2" charset="-78"/>
              </a:rPr>
              <a:t>ni</a:t>
            </a:r>
            <a:r>
              <a:rPr lang="en-US" b="1" spc="-55" dirty="0">
                <a:solidFill>
                  <a:srgbClr val="C00000"/>
                </a:solidFill>
                <a:latin typeface="Arial"/>
                <a:cs typeface="2  Nazanin" panose="00000400000000000000" pitchFamily="2" charset="-78"/>
              </a:rPr>
              <a:t>v</a:t>
            </a:r>
            <a:r>
              <a:rPr lang="en-US" b="1" spc="5" dirty="0">
                <a:solidFill>
                  <a:srgbClr val="C00000"/>
                </a:solidFill>
                <a:latin typeface="Arial"/>
                <a:cs typeface="2  Nazanin" panose="00000400000000000000" pitchFamily="2" charset="-78"/>
              </a:rPr>
              <a:t>ers</a:t>
            </a:r>
            <a:r>
              <a:rPr lang="en-US" b="1" spc="-10" dirty="0">
                <a:solidFill>
                  <a:srgbClr val="C00000"/>
                </a:solidFill>
                <a:latin typeface="Arial"/>
                <a:cs typeface="2  Nazanin" panose="00000400000000000000" pitchFamily="2" charset="-78"/>
              </a:rPr>
              <a:t>i</a:t>
            </a:r>
            <a:r>
              <a:rPr lang="en-US" b="1" spc="0" dirty="0">
                <a:solidFill>
                  <a:srgbClr val="C00000"/>
                </a:solidFill>
                <a:latin typeface="Arial"/>
                <a:cs typeface="2  Nazanin" panose="00000400000000000000" pitchFamily="2" charset="-78"/>
              </a:rPr>
              <a:t>ty</a:t>
            </a:r>
            <a:r>
              <a:rPr lang="en-US" b="1" spc="55" dirty="0">
                <a:solidFill>
                  <a:srgbClr val="C00000"/>
                </a:solidFill>
                <a:latin typeface="Arial"/>
                <a:cs typeface="2  Nazanin" panose="00000400000000000000" pitchFamily="2" charset="-78"/>
              </a:rPr>
              <a:t> </a:t>
            </a:r>
            <a:r>
              <a:rPr lang="en-US" b="1" spc="-10" dirty="0">
                <a:solidFill>
                  <a:srgbClr val="C00000"/>
                </a:solidFill>
                <a:latin typeface="Arial"/>
                <a:cs typeface="2  Nazanin" panose="00000400000000000000" pitchFamily="2" charset="-78"/>
              </a:rPr>
              <a:t>op</a:t>
            </a:r>
            <a:r>
              <a:rPr lang="en-US" b="1" spc="5" dirty="0">
                <a:solidFill>
                  <a:srgbClr val="C00000"/>
                </a:solidFill>
                <a:latin typeface="Arial"/>
                <a:cs typeface="2  Nazanin" panose="00000400000000000000" pitchFamily="2" charset="-78"/>
              </a:rPr>
              <a:t>era</a:t>
            </a:r>
            <a:r>
              <a:rPr lang="en-US" b="1" spc="0" dirty="0">
                <a:solidFill>
                  <a:srgbClr val="C00000"/>
                </a:solidFill>
                <a:latin typeface="Arial"/>
                <a:cs typeface="2  Nazanin" panose="00000400000000000000" pitchFamily="2" charset="-78"/>
              </a:rPr>
              <a:t>t</a:t>
            </a:r>
            <a:r>
              <a:rPr lang="en-US" b="1" spc="5" dirty="0">
                <a:solidFill>
                  <a:srgbClr val="C00000"/>
                </a:solidFill>
                <a:latin typeface="Arial"/>
                <a:cs typeface="2  Nazanin" panose="00000400000000000000" pitchFamily="2" charset="-78"/>
              </a:rPr>
              <a:t>e</a:t>
            </a:r>
            <a:r>
              <a:rPr lang="en-US" b="1" spc="0" dirty="0">
                <a:solidFill>
                  <a:srgbClr val="C00000"/>
                </a:solidFill>
                <a:latin typeface="Arial"/>
                <a:cs typeface="2  Nazanin" panose="00000400000000000000" pitchFamily="2" charset="-78"/>
              </a:rPr>
              <a:t>d</a:t>
            </a:r>
            <a:r>
              <a:rPr lang="en-US" b="1" spc="-15" dirty="0">
                <a:solidFill>
                  <a:srgbClr val="C00000"/>
                </a:solidFill>
                <a:latin typeface="Arial"/>
                <a:cs typeface="2  Nazanin" panose="00000400000000000000" pitchFamily="2" charset="-78"/>
              </a:rPr>
              <a:t> </a:t>
            </a:r>
            <a:r>
              <a:rPr lang="en-US" b="1" spc="5" dirty="0">
                <a:solidFill>
                  <a:srgbClr val="C00000"/>
                </a:solidFill>
                <a:latin typeface="Arial"/>
                <a:cs typeface="2  Nazanin" panose="00000400000000000000" pitchFamily="2" charset="-78"/>
              </a:rPr>
              <a:t>a</a:t>
            </a:r>
            <a:r>
              <a:rPr lang="en-US" b="1" spc="0" dirty="0">
                <a:solidFill>
                  <a:srgbClr val="C00000"/>
                </a:solidFill>
                <a:latin typeface="Arial"/>
                <a:cs typeface="2  Nazanin" panose="00000400000000000000" pitchFamily="2" charset="-78"/>
              </a:rPr>
              <a:t>n</a:t>
            </a:r>
            <a:r>
              <a:rPr lang="en-US" b="1" spc="-15" dirty="0">
                <a:solidFill>
                  <a:srgbClr val="C00000"/>
                </a:solidFill>
                <a:latin typeface="Arial"/>
                <a:cs typeface="2  Nazanin" panose="00000400000000000000" pitchFamily="2" charset="-78"/>
              </a:rPr>
              <a:t> </a:t>
            </a:r>
            <a:r>
              <a:rPr lang="en-US" b="1" spc="-10" dirty="0">
                <a:solidFill>
                  <a:srgbClr val="C00000"/>
                </a:solidFill>
                <a:latin typeface="Arial"/>
                <a:cs typeface="2  Nazanin" panose="00000400000000000000" pitchFamily="2" charset="-78"/>
              </a:rPr>
              <a:t>und</a:t>
            </a:r>
            <a:r>
              <a:rPr lang="en-US" b="1" spc="5" dirty="0">
                <a:solidFill>
                  <a:srgbClr val="C00000"/>
                </a:solidFill>
                <a:latin typeface="Arial"/>
                <a:cs typeface="2  Nazanin" panose="00000400000000000000" pitchFamily="2" charset="-78"/>
              </a:rPr>
              <a:t>er</a:t>
            </a:r>
            <a:r>
              <a:rPr lang="en-US" b="1" spc="-10" dirty="0">
                <a:solidFill>
                  <a:srgbClr val="C00000"/>
                </a:solidFill>
                <a:latin typeface="Arial"/>
                <a:cs typeface="2  Nazanin" panose="00000400000000000000" pitchFamily="2" charset="-78"/>
              </a:rPr>
              <a:t>g</a:t>
            </a:r>
            <a:r>
              <a:rPr lang="en-US" b="1" spc="5" dirty="0">
                <a:solidFill>
                  <a:srgbClr val="C00000"/>
                </a:solidFill>
                <a:latin typeface="Arial"/>
                <a:cs typeface="2  Nazanin" panose="00000400000000000000" pitchFamily="2" charset="-78"/>
              </a:rPr>
              <a:t>ra</a:t>
            </a:r>
            <a:r>
              <a:rPr lang="en-US" b="1" spc="-10" dirty="0">
                <a:solidFill>
                  <a:srgbClr val="C00000"/>
                </a:solidFill>
                <a:latin typeface="Arial"/>
                <a:cs typeface="2  Nazanin" panose="00000400000000000000" pitchFamily="2" charset="-78"/>
              </a:rPr>
              <a:t>du</a:t>
            </a:r>
            <a:r>
              <a:rPr lang="en-US" b="1" spc="5" dirty="0">
                <a:solidFill>
                  <a:srgbClr val="C00000"/>
                </a:solidFill>
                <a:latin typeface="Arial"/>
                <a:cs typeface="2  Nazanin" panose="00000400000000000000" pitchFamily="2" charset="-78"/>
              </a:rPr>
              <a:t>a</a:t>
            </a:r>
            <a:r>
              <a:rPr lang="en-US" b="1" spc="0" dirty="0">
                <a:solidFill>
                  <a:srgbClr val="C00000"/>
                </a:solidFill>
                <a:latin typeface="Arial"/>
                <a:cs typeface="2  Nazanin" panose="00000400000000000000" pitchFamily="2" charset="-78"/>
              </a:rPr>
              <a:t>te</a:t>
            </a:r>
            <a:r>
              <a:rPr lang="en-US" b="1" spc="-5" dirty="0">
                <a:solidFill>
                  <a:srgbClr val="C00000"/>
                </a:solidFill>
                <a:latin typeface="Arial"/>
                <a:cs typeface="2  Nazanin" panose="00000400000000000000" pitchFamily="2" charset="-78"/>
              </a:rPr>
              <a:t> </a:t>
            </a:r>
            <a:r>
              <a:rPr lang="en-US" b="1" spc="5" dirty="0">
                <a:solidFill>
                  <a:srgbClr val="C00000"/>
                </a:solidFill>
                <a:latin typeface="Arial"/>
                <a:cs typeface="2  Nazanin" panose="00000400000000000000" pitchFamily="2" charset="-78"/>
              </a:rPr>
              <a:t>c</a:t>
            </a:r>
            <a:r>
              <a:rPr lang="en-US" b="1" spc="-10" dirty="0">
                <a:solidFill>
                  <a:srgbClr val="C00000"/>
                </a:solidFill>
                <a:latin typeface="Arial"/>
                <a:cs typeface="2  Nazanin" panose="00000400000000000000" pitchFamily="2" charset="-78"/>
              </a:rPr>
              <a:t>o</a:t>
            </a:r>
            <a:r>
              <a:rPr lang="en-US" b="1" spc="0" dirty="0">
                <a:solidFill>
                  <a:srgbClr val="C00000"/>
                </a:solidFill>
                <a:latin typeface="Arial"/>
                <a:cs typeface="2  Nazanin" panose="00000400000000000000" pitchFamily="2" charset="-78"/>
              </a:rPr>
              <a:t>- </a:t>
            </a:r>
            <a:r>
              <a:rPr lang="en-US" b="1" spc="-10" dirty="0">
                <a:solidFill>
                  <a:srgbClr val="C00000"/>
                </a:solidFill>
                <a:latin typeface="Arial"/>
                <a:cs typeface="2  Nazanin" panose="00000400000000000000" pitchFamily="2" charset="-78"/>
              </a:rPr>
              <a:t>op</a:t>
            </a:r>
            <a:r>
              <a:rPr lang="en-US" b="1" spc="5" dirty="0">
                <a:solidFill>
                  <a:srgbClr val="C00000"/>
                </a:solidFill>
                <a:latin typeface="Arial"/>
                <a:cs typeface="2  Nazanin" panose="00000400000000000000" pitchFamily="2" charset="-78"/>
              </a:rPr>
              <a:t>era</a:t>
            </a:r>
            <a:r>
              <a:rPr lang="en-US" b="1" spc="0" dirty="0">
                <a:solidFill>
                  <a:srgbClr val="C00000"/>
                </a:solidFill>
                <a:latin typeface="Arial"/>
                <a:cs typeface="2  Nazanin" panose="00000400000000000000" pitchFamily="2" charset="-78"/>
              </a:rPr>
              <a:t>t</a:t>
            </a:r>
            <a:r>
              <a:rPr lang="en-US" b="1" spc="-10" dirty="0">
                <a:solidFill>
                  <a:srgbClr val="C00000"/>
                </a:solidFill>
                <a:latin typeface="Arial"/>
                <a:cs typeface="2  Nazanin" panose="00000400000000000000" pitchFamily="2" charset="-78"/>
              </a:rPr>
              <a:t>i</a:t>
            </a:r>
            <a:r>
              <a:rPr lang="en-US" b="1" spc="-55" dirty="0">
                <a:solidFill>
                  <a:srgbClr val="C00000"/>
                </a:solidFill>
                <a:latin typeface="Arial"/>
                <a:cs typeface="2  Nazanin" panose="00000400000000000000" pitchFamily="2" charset="-78"/>
              </a:rPr>
              <a:t>v</a:t>
            </a:r>
            <a:r>
              <a:rPr lang="en-US" b="1" spc="0" dirty="0">
                <a:solidFill>
                  <a:srgbClr val="C00000"/>
                </a:solidFill>
                <a:latin typeface="Arial"/>
                <a:cs typeface="2  Nazanin" panose="00000400000000000000" pitchFamily="2" charset="-78"/>
              </a:rPr>
              <a:t>e</a:t>
            </a:r>
            <a:r>
              <a:rPr lang="en-US" b="1" spc="55" dirty="0">
                <a:solidFill>
                  <a:srgbClr val="C00000"/>
                </a:solidFill>
                <a:latin typeface="Arial"/>
                <a:cs typeface="2  Nazanin" panose="00000400000000000000" pitchFamily="2" charset="-78"/>
              </a:rPr>
              <a:t> </a:t>
            </a:r>
            <a:r>
              <a:rPr lang="en-US" b="1" spc="-10" dirty="0">
                <a:solidFill>
                  <a:srgbClr val="C00000"/>
                </a:solidFill>
                <a:latin typeface="Arial"/>
                <a:cs typeface="2  Nazanin" panose="00000400000000000000" pitchFamily="2" charset="-78"/>
              </a:rPr>
              <a:t>p</a:t>
            </a:r>
            <a:r>
              <a:rPr lang="en-US" b="1" spc="5" dirty="0">
                <a:solidFill>
                  <a:srgbClr val="C00000"/>
                </a:solidFill>
                <a:latin typeface="Arial"/>
                <a:cs typeface="2  Nazanin" panose="00000400000000000000" pitchFamily="2" charset="-78"/>
              </a:rPr>
              <a:t>r</a:t>
            </a:r>
            <a:r>
              <a:rPr lang="en-US" b="1" spc="-10" dirty="0">
                <a:solidFill>
                  <a:srgbClr val="C00000"/>
                </a:solidFill>
                <a:latin typeface="Arial"/>
                <a:cs typeface="2  Nazanin" panose="00000400000000000000" pitchFamily="2" charset="-78"/>
              </a:rPr>
              <a:t>og</a:t>
            </a:r>
            <a:r>
              <a:rPr lang="en-US" b="1" spc="5" dirty="0">
                <a:solidFill>
                  <a:srgbClr val="C00000"/>
                </a:solidFill>
                <a:latin typeface="Arial"/>
                <a:cs typeface="2  Nazanin" panose="00000400000000000000" pitchFamily="2" charset="-78"/>
              </a:rPr>
              <a:t>ra</a:t>
            </a:r>
            <a:r>
              <a:rPr lang="en-US" b="1" spc="0" dirty="0">
                <a:solidFill>
                  <a:srgbClr val="C00000"/>
                </a:solidFill>
                <a:latin typeface="Arial"/>
                <a:cs typeface="2  Nazanin" panose="00000400000000000000" pitchFamily="2" charset="-78"/>
              </a:rPr>
              <a:t>m</a:t>
            </a:r>
            <a:r>
              <a:rPr lang="en-US" b="1" spc="-5" dirty="0">
                <a:solidFill>
                  <a:srgbClr val="C00000"/>
                </a:solidFill>
                <a:latin typeface="Arial"/>
                <a:cs typeface="2  Nazanin" panose="00000400000000000000" pitchFamily="2" charset="-78"/>
              </a:rPr>
              <a:t> </a:t>
            </a:r>
            <a:r>
              <a:rPr lang="en-US" b="1" spc="50" dirty="0">
                <a:solidFill>
                  <a:srgbClr val="C00000"/>
                </a:solidFill>
                <a:latin typeface="Arial"/>
                <a:cs typeface="2  Nazanin" panose="00000400000000000000" pitchFamily="2" charset="-78"/>
              </a:rPr>
              <a:t>w</a:t>
            </a:r>
            <a:r>
              <a:rPr lang="en-US" b="1" spc="-10" dirty="0">
                <a:solidFill>
                  <a:srgbClr val="C00000"/>
                </a:solidFill>
                <a:latin typeface="Arial"/>
                <a:cs typeface="2  Nazanin" panose="00000400000000000000" pitchFamily="2" charset="-78"/>
              </a:rPr>
              <a:t>i</a:t>
            </a:r>
            <a:r>
              <a:rPr lang="en-US" b="1" spc="0" dirty="0">
                <a:solidFill>
                  <a:srgbClr val="C00000"/>
                </a:solidFill>
                <a:latin typeface="Arial"/>
                <a:cs typeface="2  Nazanin" panose="00000400000000000000" pitchFamily="2" charset="-78"/>
              </a:rPr>
              <a:t>th M</a:t>
            </a:r>
            <a:r>
              <a:rPr lang="en-US" b="1" spc="-10" dirty="0">
                <a:solidFill>
                  <a:srgbClr val="C00000"/>
                </a:solidFill>
                <a:latin typeface="Arial"/>
                <a:cs typeface="2  Nazanin" panose="00000400000000000000" pitchFamily="2" charset="-78"/>
              </a:rPr>
              <a:t>on</a:t>
            </a:r>
            <a:r>
              <a:rPr lang="en-US" b="1" spc="5" dirty="0">
                <a:solidFill>
                  <a:srgbClr val="C00000"/>
                </a:solidFill>
                <a:latin typeface="Arial"/>
                <a:cs typeface="2  Nazanin" panose="00000400000000000000" pitchFamily="2" charset="-78"/>
              </a:rPr>
              <a:t>as</a:t>
            </a:r>
            <a:r>
              <a:rPr lang="en-US" b="1" spc="0" dirty="0">
                <a:solidFill>
                  <a:srgbClr val="C00000"/>
                </a:solidFill>
                <a:latin typeface="Arial"/>
                <a:cs typeface="2  Nazanin" panose="00000400000000000000" pitchFamily="2" charset="-78"/>
              </a:rPr>
              <a:t>h</a:t>
            </a:r>
            <a:r>
              <a:rPr lang="en-US" b="1" spc="-15" dirty="0">
                <a:solidFill>
                  <a:srgbClr val="C00000"/>
                </a:solidFill>
                <a:latin typeface="Arial"/>
                <a:cs typeface="2  Nazanin" panose="00000400000000000000" pitchFamily="2" charset="-78"/>
              </a:rPr>
              <a:t> </a:t>
            </a:r>
            <a:r>
              <a:rPr lang="en-US" b="1" spc="5" dirty="0">
                <a:solidFill>
                  <a:srgbClr val="C00000"/>
                </a:solidFill>
                <a:latin typeface="Arial"/>
                <a:cs typeface="2  Nazanin" panose="00000400000000000000" pitchFamily="2" charset="-78"/>
              </a:rPr>
              <a:t>U</a:t>
            </a:r>
            <a:r>
              <a:rPr lang="en-US" b="1" spc="-10" dirty="0">
                <a:solidFill>
                  <a:srgbClr val="C00000"/>
                </a:solidFill>
                <a:latin typeface="Arial"/>
                <a:cs typeface="2  Nazanin" panose="00000400000000000000" pitchFamily="2" charset="-78"/>
              </a:rPr>
              <a:t>ni</a:t>
            </a:r>
            <a:r>
              <a:rPr lang="en-US" b="1" spc="-55" dirty="0">
                <a:solidFill>
                  <a:srgbClr val="C00000"/>
                </a:solidFill>
                <a:latin typeface="Arial"/>
                <a:cs typeface="2  Nazanin" panose="00000400000000000000" pitchFamily="2" charset="-78"/>
              </a:rPr>
              <a:t>v</a:t>
            </a:r>
            <a:r>
              <a:rPr lang="en-US" b="1" spc="5" dirty="0">
                <a:solidFill>
                  <a:srgbClr val="C00000"/>
                </a:solidFill>
                <a:latin typeface="Arial"/>
                <a:cs typeface="2  Nazanin" panose="00000400000000000000" pitchFamily="2" charset="-78"/>
              </a:rPr>
              <a:t>ers</a:t>
            </a:r>
            <a:r>
              <a:rPr lang="en-US" b="1" spc="-10" dirty="0">
                <a:solidFill>
                  <a:srgbClr val="C00000"/>
                </a:solidFill>
                <a:latin typeface="Arial"/>
                <a:cs typeface="2  Nazanin" panose="00000400000000000000" pitchFamily="2" charset="-78"/>
              </a:rPr>
              <a:t>i</a:t>
            </a:r>
            <a:r>
              <a:rPr lang="en-US" b="1" spc="0" dirty="0">
                <a:solidFill>
                  <a:srgbClr val="C00000"/>
                </a:solidFill>
                <a:latin typeface="Arial"/>
                <a:cs typeface="2  Nazanin" panose="00000400000000000000" pitchFamily="2" charset="-78"/>
              </a:rPr>
              <a:t>ty f</a:t>
            </a:r>
            <a:r>
              <a:rPr lang="en-US" b="1" spc="5" dirty="0">
                <a:solidFill>
                  <a:srgbClr val="C00000"/>
                </a:solidFill>
                <a:latin typeface="Arial"/>
                <a:cs typeface="2  Nazanin" panose="00000400000000000000" pitchFamily="2" charset="-78"/>
              </a:rPr>
              <a:t>r</a:t>
            </a:r>
            <a:r>
              <a:rPr lang="en-US" b="1" spc="-10" dirty="0">
                <a:solidFill>
                  <a:srgbClr val="C00000"/>
                </a:solidFill>
                <a:latin typeface="Arial"/>
                <a:cs typeface="2  Nazanin" panose="00000400000000000000" pitchFamily="2" charset="-78"/>
              </a:rPr>
              <a:t>o</a:t>
            </a:r>
            <a:r>
              <a:rPr lang="en-US" b="1" spc="0" dirty="0">
                <a:solidFill>
                  <a:srgbClr val="C00000"/>
                </a:solidFill>
                <a:latin typeface="Arial"/>
                <a:cs typeface="2  Nazanin" panose="00000400000000000000" pitchFamily="2" charset="-78"/>
              </a:rPr>
              <a:t>m</a:t>
            </a:r>
            <a:r>
              <a:rPr lang="en-US" b="1" spc="-5" dirty="0">
                <a:solidFill>
                  <a:srgbClr val="C00000"/>
                </a:solidFill>
                <a:latin typeface="Arial"/>
                <a:cs typeface="2  Nazanin" panose="00000400000000000000" pitchFamily="2" charset="-78"/>
              </a:rPr>
              <a:t> </a:t>
            </a:r>
            <a:r>
              <a:rPr lang="en-US" b="1" spc="0" dirty="0">
                <a:solidFill>
                  <a:srgbClr val="C00000"/>
                </a:solidFill>
                <a:latin typeface="Arial"/>
                <a:cs typeface="2  Nazanin" panose="00000400000000000000" pitchFamily="2" charset="-78"/>
              </a:rPr>
              <a:t>2003</a:t>
            </a:r>
            <a:r>
              <a:rPr lang="en-US" b="1" spc="-5" dirty="0">
                <a:solidFill>
                  <a:srgbClr val="C00000"/>
                </a:solidFill>
                <a:latin typeface="Arial"/>
                <a:cs typeface="2  Nazanin" panose="00000400000000000000" pitchFamily="2" charset="-78"/>
              </a:rPr>
              <a:t> </a:t>
            </a:r>
            <a:r>
              <a:rPr lang="en-US" b="1" spc="0" dirty="0">
                <a:solidFill>
                  <a:srgbClr val="C00000"/>
                </a:solidFill>
                <a:latin typeface="Arial"/>
                <a:cs typeface="2  Nazanin" panose="00000400000000000000" pitchFamily="2" charset="-78"/>
              </a:rPr>
              <a:t>to</a:t>
            </a:r>
            <a:r>
              <a:rPr lang="en-US" b="1" spc="-15" dirty="0">
                <a:solidFill>
                  <a:srgbClr val="C00000"/>
                </a:solidFill>
                <a:latin typeface="Arial"/>
                <a:cs typeface="2  Nazanin" panose="00000400000000000000" pitchFamily="2" charset="-78"/>
              </a:rPr>
              <a:t> </a:t>
            </a:r>
            <a:r>
              <a:rPr lang="en-US" b="1" spc="0" dirty="0">
                <a:solidFill>
                  <a:srgbClr val="C00000"/>
                </a:solidFill>
                <a:latin typeface="Arial"/>
                <a:cs typeface="2  Nazanin" panose="00000400000000000000" pitchFamily="2" charset="-78"/>
              </a:rPr>
              <a:t>2007.</a:t>
            </a:r>
            <a:endParaRPr lang="en-US" altLang="ja-JP" b="1" spc="0" dirty="0">
              <a:solidFill>
                <a:srgbClr val="C00000"/>
              </a:solidFill>
              <a:latin typeface="Arial"/>
              <a:cs typeface="2  Nazanin" panose="00000400000000000000" pitchFamily="2" charset="-78"/>
            </a:endParaRPr>
          </a:p>
          <a:p>
            <a:pPr marR="19050" algn="r" rtl="1">
              <a:lnSpc>
                <a:spcPct val="100000"/>
              </a:lnSpc>
              <a:spcAft>
                <a:spcPts val="600"/>
              </a:spcAft>
              <a:tabLst>
                <a:tab pos="469265" algn="l"/>
                <a:tab pos="4007485" algn="l"/>
              </a:tabLst>
            </a:pPr>
            <a:r>
              <a:rPr lang="fa-IR" sz="3200" dirty="0">
                <a:latin typeface="Arial"/>
                <a:cs typeface="2  Nazanin" panose="00000400000000000000" pitchFamily="2" charset="-78"/>
              </a:rPr>
              <a:t>دوره‌ی مشترک دانشگاه کیش و دانشگاه موناش از سال 2003 تا 2007</a:t>
            </a:r>
            <a:endParaRPr sz="3200" dirty="0">
              <a:solidFill>
                <a:srgbClr val="C00000"/>
              </a:solidFill>
              <a:cs typeface="2  Nazanin" panose="00000400000000000000" pitchFamily="2" charset="-78"/>
            </a:endParaRPr>
          </a:p>
          <a:p>
            <a:pPr marR="1076960" algn="just">
              <a:lnSpc>
                <a:spcPct val="100000"/>
              </a:lnSpc>
              <a:spcAft>
                <a:spcPts val="600"/>
              </a:spcAft>
              <a:tabLst>
                <a:tab pos="469265" algn="l"/>
              </a:tabLst>
            </a:pPr>
            <a:r>
              <a:rPr lang="en-US" b="1" spc="-5" dirty="0">
                <a:solidFill>
                  <a:srgbClr val="C00000"/>
                </a:solidFill>
                <a:latin typeface="Arial"/>
                <a:cs typeface="2  Nazanin" panose="00000400000000000000" pitchFamily="2" charset="-78"/>
              </a:rPr>
              <a:t>S</a:t>
            </a:r>
            <a:r>
              <a:rPr lang="en-US" b="1" spc="-10" dirty="0">
                <a:solidFill>
                  <a:srgbClr val="C00000"/>
                </a:solidFill>
                <a:latin typeface="Arial"/>
                <a:cs typeface="2  Nazanin" panose="00000400000000000000" pitchFamily="2" charset="-78"/>
              </a:rPr>
              <a:t>h</a:t>
            </a:r>
            <a:r>
              <a:rPr lang="en-US" b="1" spc="5" dirty="0">
                <a:solidFill>
                  <a:srgbClr val="C00000"/>
                </a:solidFill>
                <a:latin typeface="Arial"/>
                <a:cs typeface="2  Nazanin" panose="00000400000000000000" pitchFamily="2" charset="-78"/>
              </a:rPr>
              <a:t>ar</a:t>
            </a:r>
            <a:r>
              <a:rPr lang="en-US" b="1" spc="-10" dirty="0">
                <a:solidFill>
                  <a:srgbClr val="C00000"/>
                </a:solidFill>
                <a:latin typeface="Arial"/>
                <a:cs typeface="2  Nazanin" panose="00000400000000000000" pitchFamily="2" charset="-78"/>
              </a:rPr>
              <a:t>i</a:t>
            </a:r>
            <a:r>
              <a:rPr lang="en-US" b="1" spc="0" dirty="0">
                <a:solidFill>
                  <a:srgbClr val="C00000"/>
                </a:solidFill>
                <a:latin typeface="Arial"/>
                <a:cs typeface="2  Nazanin" panose="00000400000000000000" pitchFamily="2" charset="-78"/>
              </a:rPr>
              <a:t>f</a:t>
            </a:r>
            <a:r>
              <a:rPr lang="en-US" b="1" spc="-10" dirty="0">
                <a:solidFill>
                  <a:srgbClr val="C00000"/>
                </a:solidFill>
                <a:latin typeface="Arial"/>
                <a:cs typeface="2  Nazanin" panose="00000400000000000000" pitchFamily="2" charset="-78"/>
              </a:rPr>
              <a:t> </a:t>
            </a:r>
            <a:r>
              <a:rPr lang="en-US" b="1" spc="5" dirty="0">
                <a:solidFill>
                  <a:srgbClr val="C00000"/>
                </a:solidFill>
                <a:latin typeface="Arial"/>
                <a:cs typeface="2  Nazanin" panose="00000400000000000000" pitchFamily="2" charset="-78"/>
              </a:rPr>
              <a:t>U</a:t>
            </a:r>
            <a:r>
              <a:rPr lang="en-US" b="1" spc="-10" dirty="0">
                <a:solidFill>
                  <a:srgbClr val="C00000"/>
                </a:solidFill>
                <a:latin typeface="Arial"/>
                <a:cs typeface="2  Nazanin" panose="00000400000000000000" pitchFamily="2" charset="-78"/>
              </a:rPr>
              <a:t>ni</a:t>
            </a:r>
            <a:r>
              <a:rPr lang="en-US" b="1" spc="-55" dirty="0">
                <a:solidFill>
                  <a:srgbClr val="C00000"/>
                </a:solidFill>
                <a:latin typeface="Arial"/>
                <a:cs typeface="2  Nazanin" panose="00000400000000000000" pitchFamily="2" charset="-78"/>
              </a:rPr>
              <a:t>v</a:t>
            </a:r>
            <a:r>
              <a:rPr lang="en-US" b="1" spc="5" dirty="0">
                <a:solidFill>
                  <a:srgbClr val="C00000"/>
                </a:solidFill>
                <a:latin typeface="Arial"/>
                <a:cs typeface="2  Nazanin" panose="00000400000000000000" pitchFamily="2" charset="-78"/>
              </a:rPr>
              <a:t>ers</a:t>
            </a:r>
            <a:r>
              <a:rPr lang="en-US" b="1" spc="-10" dirty="0">
                <a:solidFill>
                  <a:srgbClr val="C00000"/>
                </a:solidFill>
                <a:latin typeface="Arial"/>
                <a:cs typeface="2  Nazanin" panose="00000400000000000000" pitchFamily="2" charset="-78"/>
              </a:rPr>
              <a:t>i</a:t>
            </a:r>
            <a:r>
              <a:rPr lang="en-US" b="1" spc="0" dirty="0">
                <a:solidFill>
                  <a:srgbClr val="C00000"/>
                </a:solidFill>
                <a:latin typeface="Arial"/>
                <a:cs typeface="2  Nazanin" panose="00000400000000000000" pitchFamily="2" charset="-78"/>
              </a:rPr>
              <a:t>ty</a:t>
            </a:r>
            <a:r>
              <a:rPr lang="en-US" b="1" spc="55" dirty="0">
                <a:solidFill>
                  <a:srgbClr val="C00000"/>
                </a:solidFill>
                <a:latin typeface="Arial"/>
                <a:cs typeface="2  Nazanin" panose="00000400000000000000" pitchFamily="2" charset="-78"/>
              </a:rPr>
              <a:t> </a:t>
            </a:r>
            <a:r>
              <a:rPr lang="en-US" b="1" spc="-10" dirty="0">
                <a:solidFill>
                  <a:srgbClr val="C00000"/>
                </a:solidFill>
                <a:latin typeface="Arial"/>
                <a:cs typeface="2  Nazanin" panose="00000400000000000000" pitchFamily="2" charset="-78"/>
              </a:rPr>
              <a:t>o</a:t>
            </a:r>
            <a:r>
              <a:rPr lang="en-US" b="1" spc="0" dirty="0">
                <a:solidFill>
                  <a:srgbClr val="C00000"/>
                </a:solidFill>
                <a:latin typeface="Arial"/>
                <a:cs typeface="2  Nazanin" panose="00000400000000000000" pitchFamily="2" charset="-78"/>
              </a:rPr>
              <a:t>f</a:t>
            </a:r>
            <a:r>
              <a:rPr lang="en-US" b="1" spc="-10" dirty="0">
                <a:solidFill>
                  <a:srgbClr val="C00000"/>
                </a:solidFill>
                <a:latin typeface="Arial"/>
                <a:cs typeface="2  Nazanin" panose="00000400000000000000" pitchFamily="2" charset="-78"/>
              </a:rPr>
              <a:t> </a:t>
            </a:r>
            <a:r>
              <a:rPr lang="en-US" b="1" spc="-210" dirty="0">
                <a:solidFill>
                  <a:srgbClr val="C00000"/>
                </a:solidFill>
                <a:latin typeface="Arial"/>
                <a:cs typeface="2  Nazanin" panose="00000400000000000000" pitchFamily="2" charset="-78"/>
              </a:rPr>
              <a:t>T</a:t>
            </a:r>
            <a:r>
              <a:rPr lang="en-US" b="1" spc="5" dirty="0">
                <a:solidFill>
                  <a:srgbClr val="C00000"/>
                </a:solidFill>
                <a:latin typeface="Arial"/>
                <a:cs typeface="2  Nazanin" panose="00000400000000000000" pitchFamily="2" charset="-78"/>
              </a:rPr>
              <a:t>ec</a:t>
            </a:r>
            <a:r>
              <a:rPr lang="en-US" b="1" spc="-10" dirty="0">
                <a:solidFill>
                  <a:srgbClr val="C00000"/>
                </a:solidFill>
                <a:latin typeface="Arial"/>
                <a:cs typeface="2  Nazanin" panose="00000400000000000000" pitchFamily="2" charset="-78"/>
              </a:rPr>
              <a:t>hnolog</a:t>
            </a:r>
            <a:r>
              <a:rPr lang="en-US" b="1" spc="0" dirty="0">
                <a:solidFill>
                  <a:srgbClr val="C00000"/>
                </a:solidFill>
                <a:latin typeface="Arial"/>
                <a:cs typeface="2  Nazanin" panose="00000400000000000000" pitchFamily="2" charset="-78"/>
              </a:rPr>
              <a:t>y</a:t>
            </a:r>
            <a:r>
              <a:rPr lang="en-US" b="1" spc="35" dirty="0">
                <a:solidFill>
                  <a:srgbClr val="C00000"/>
                </a:solidFill>
                <a:latin typeface="Arial"/>
                <a:cs typeface="2  Nazanin" panose="00000400000000000000" pitchFamily="2" charset="-78"/>
              </a:rPr>
              <a:t> </a:t>
            </a:r>
            <a:r>
              <a:rPr lang="en-US" b="1" spc="-10" dirty="0">
                <a:solidFill>
                  <a:srgbClr val="C00000"/>
                </a:solidFill>
                <a:latin typeface="Arial"/>
                <a:cs typeface="2  Nazanin" panose="00000400000000000000" pitchFamily="2" charset="-78"/>
              </a:rPr>
              <a:t>op</a:t>
            </a:r>
            <a:r>
              <a:rPr lang="en-US" b="1" spc="5" dirty="0">
                <a:solidFill>
                  <a:srgbClr val="C00000"/>
                </a:solidFill>
                <a:latin typeface="Arial"/>
                <a:cs typeface="2  Nazanin" panose="00000400000000000000" pitchFamily="2" charset="-78"/>
              </a:rPr>
              <a:t>e</a:t>
            </a:r>
            <a:r>
              <a:rPr lang="en-US" b="1" spc="-10" dirty="0">
                <a:solidFill>
                  <a:srgbClr val="C00000"/>
                </a:solidFill>
                <a:latin typeface="Arial"/>
                <a:cs typeface="2  Nazanin" panose="00000400000000000000" pitchFamily="2" charset="-78"/>
              </a:rPr>
              <a:t>n</a:t>
            </a:r>
            <a:r>
              <a:rPr lang="en-US" b="1" spc="5" dirty="0">
                <a:solidFill>
                  <a:srgbClr val="C00000"/>
                </a:solidFill>
                <a:latin typeface="Arial"/>
                <a:cs typeface="2  Nazanin" panose="00000400000000000000" pitchFamily="2" charset="-78"/>
              </a:rPr>
              <a:t>e</a:t>
            </a:r>
            <a:r>
              <a:rPr lang="en-US" b="1" spc="0" dirty="0">
                <a:solidFill>
                  <a:srgbClr val="C00000"/>
                </a:solidFill>
                <a:latin typeface="Arial"/>
                <a:cs typeface="2  Nazanin" panose="00000400000000000000" pitchFamily="2" charset="-78"/>
              </a:rPr>
              <a:t>d </a:t>
            </a:r>
            <a:r>
              <a:rPr lang="en-US" b="1" spc="-10" dirty="0">
                <a:solidFill>
                  <a:srgbClr val="C00000"/>
                </a:solidFill>
                <a:latin typeface="Arial"/>
                <a:cs typeface="2  Nazanin" panose="00000400000000000000" pitchFamily="2" charset="-78"/>
              </a:rPr>
              <a:t>in</a:t>
            </a:r>
            <a:r>
              <a:rPr lang="en-US" b="1" spc="0" dirty="0">
                <a:solidFill>
                  <a:srgbClr val="C00000"/>
                </a:solidFill>
                <a:latin typeface="Arial"/>
                <a:cs typeface="2  Nazanin" panose="00000400000000000000" pitchFamily="2" charset="-78"/>
              </a:rPr>
              <a:t>t</a:t>
            </a:r>
            <a:r>
              <a:rPr lang="en-US" b="1" spc="5" dirty="0">
                <a:solidFill>
                  <a:srgbClr val="C00000"/>
                </a:solidFill>
                <a:latin typeface="Arial"/>
                <a:cs typeface="2  Nazanin" panose="00000400000000000000" pitchFamily="2" charset="-78"/>
              </a:rPr>
              <a:t>er</a:t>
            </a:r>
            <a:r>
              <a:rPr lang="en-US" b="1" spc="-10" dirty="0">
                <a:solidFill>
                  <a:srgbClr val="C00000"/>
                </a:solidFill>
                <a:latin typeface="Arial"/>
                <a:cs typeface="2  Nazanin" panose="00000400000000000000" pitchFamily="2" charset="-78"/>
              </a:rPr>
              <a:t>n</a:t>
            </a:r>
            <a:r>
              <a:rPr lang="en-US" b="1" spc="5" dirty="0">
                <a:solidFill>
                  <a:srgbClr val="C00000"/>
                </a:solidFill>
                <a:latin typeface="Arial"/>
                <a:cs typeface="2  Nazanin" panose="00000400000000000000" pitchFamily="2" charset="-78"/>
              </a:rPr>
              <a:t>a</a:t>
            </a:r>
            <a:r>
              <a:rPr lang="en-US" b="1" spc="0" dirty="0">
                <a:solidFill>
                  <a:srgbClr val="C00000"/>
                </a:solidFill>
                <a:latin typeface="Arial"/>
                <a:cs typeface="2  Nazanin" panose="00000400000000000000" pitchFamily="2" charset="-78"/>
              </a:rPr>
              <a:t>t</a:t>
            </a:r>
            <a:r>
              <a:rPr lang="en-US" b="1" spc="-10" dirty="0">
                <a:solidFill>
                  <a:srgbClr val="C00000"/>
                </a:solidFill>
                <a:latin typeface="Arial"/>
                <a:cs typeface="2  Nazanin" panose="00000400000000000000" pitchFamily="2" charset="-78"/>
              </a:rPr>
              <a:t>ion</a:t>
            </a:r>
            <a:r>
              <a:rPr lang="en-US" b="1" spc="5" dirty="0">
                <a:solidFill>
                  <a:srgbClr val="C00000"/>
                </a:solidFill>
                <a:latin typeface="Arial"/>
                <a:cs typeface="2  Nazanin" panose="00000400000000000000" pitchFamily="2" charset="-78"/>
              </a:rPr>
              <a:t>a</a:t>
            </a:r>
            <a:r>
              <a:rPr lang="en-US" b="1" spc="0" dirty="0">
                <a:solidFill>
                  <a:srgbClr val="C00000"/>
                </a:solidFill>
                <a:latin typeface="Arial"/>
                <a:cs typeface="2  Nazanin" panose="00000400000000000000" pitchFamily="2" charset="-78"/>
              </a:rPr>
              <a:t>l</a:t>
            </a:r>
            <a:r>
              <a:rPr lang="en-US" b="1" spc="5" dirty="0">
                <a:solidFill>
                  <a:srgbClr val="C00000"/>
                </a:solidFill>
                <a:latin typeface="Arial"/>
                <a:cs typeface="2  Nazanin" panose="00000400000000000000" pitchFamily="2" charset="-78"/>
              </a:rPr>
              <a:t> cam</a:t>
            </a:r>
            <a:r>
              <a:rPr lang="en-US" b="1" spc="-10" dirty="0">
                <a:solidFill>
                  <a:srgbClr val="C00000"/>
                </a:solidFill>
                <a:latin typeface="Arial"/>
                <a:cs typeface="2  Nazanin" panose="00000400000000000000" pitchFamily="2" charset="-78"/>
              </a:rPr>
              <a:t>pu</a:t>
            </a:r>
            <a:r>
              <a:rPr lang="en-US" b="1" spc="0" dirty="0">
                <a:solidFill>
                  <a:srgbClr val="C00000"/>
                </a:solidFill>
                <a:latin typeface="Arial"/>
                <a:cs typeface="2  Nazanin" panose="00000400000000000000" pitchFamily="2" charset="-78"/>
              </a:rPr>
              <a:t>s</a:t>
            </a:r>
            <a:r>
              <a:rPr lang="en-US" b="1" spc="-25" dirty="0">
                <a:solidFill>
                  <a:srgbClr val="C00000"/>
                </a:solidFill>
                <a:latin typeface="Arial"/>
                <a:cs typeface="2  Nazanin" panose="00000400000000000000" pitchFamily="2" charset="-78"/>
              </a:rPr>
              <a:t> </a:t>
            </a:r>
            <a:r>
              <a:rPr lang="en-US" b="1" spc="-10" dirty="0">
                <a:solidFill>
                  <a:srgbClr val="C00000"/>
                </a:solidFill>
                <a:latin typeface="Arial"/>
                <a:cs typeface="2  Nazanin" panose="00000400000000000000" pitchFamily="2" charset="-78"/>
              </a:rPr>
              <a:t>i</a:t>
            </a:r>
            <a:r>
              <a:rPr lang="en-US" b="1" spc="0" dirty="0">
                <a:solidFill>
                  <a:srgbClr val="C00000"/>
                </a:solidFill>
                <a:latin typeface="Arial"/>
                <a:cs typeface="2  Nazanin" panose="00000400000000000000" pitchFamily="2" charset="-78"/>
              </a:rPr>
              <a:t>n</a:t>
            </a:r>
            <a:r>
              <a:rPr lang="en-US" b="1" spc="5" dirty="0">
                <a:solidFill>
                  <a:srgbClr val="C00000"/>
                </a:solidFill>
                <a:latin typeface="Arial"/>
                <a:cs typeface="2  Nazanin" panose="00000400000000000000" pitchFamily="2" charset="-78"/>
              </a:rPr>
              <a:t> </a:t>
            </a:r>
            <a:r>
              <a:rPr lang="en-US" b="1" spc="0" dirty="0">
                <a:solidFill>
                  <a:srgbClr val="C00000"/>
                </a:solidFill>
                <a:latin typeface="Arial"/>
                <a:cs typeface="2  Nazanin" panose="00000400000000000000" pitchFamily="2" charset="-78"/>
              </a:rPr>
              <a:t>2004</a:t>
            </a:r>
            <a:endParaRPr lang="en-US" sz="3200" b="1" spc="0" dirty="0">
              <a:solidFill>
                <a:srgbClr val="C00000"/>
              </a:solidFill>
              <a:latin typeface="Arial"/>
              <a:cs typeface="2  Nazanin" panose="00000400000000000000" pitchFamily="2" charset="-78"/>
            </a:endParaRPr>
          </a:p>
          <a:p>
            <a:pPr marR="19050" algn="r" rtl="1">
              <a:spcAft>
                <a:spcPts val="600"/>
              </a:spcAft>
              <a:tabLst>
                <a:tab pos="469265" algn="l"/>
                <a:tab pos="4007485" algn="l"/>
              </a:tabLst>
            </a:pPr>
            <a:r>
              <a:rPr lang="fa-IR" altLang="ja-JP" sz="3200" dirty="0">
                <a:latin typeface="Arial"/>
                <a:cs typeface="2  Nazanin" panose="00000400000000000000" pitchFamily="2" charset="-78"/>
              </a:rPr>
              <a:t>افتتاح پردیس بین‌المللی دانشگاه صنعتی شریف در سال 2004</a:t>
            </a:r>
          </a:p>
          <a:p>
            <a:pPr>
              <a:lnSpc>
                <a:spcPts val="1100"/>
              </a:lnSpc>
              <a:spcAft>
                <a:spcPts val="600"/>
              </a:spcAft>
            </a:pPr>
            <a:endParaRPr sz="2400" b="1" dirty="0">
              <a:cs typeface="2  Nazanin" panose="00000400000000000000" pitchFamily="2" charset="-78"/>
            </a:endParaRPr>
          </a:p>
          <a:p>
            <a:pPr marR="12700">
              <a:lnSpc>
                <a:spcPct val="100000"/>
              </a:lnSpc>
              <a:spcAft>
                <a:spcPts val="600"/>
              </a:spcAft>
              <a:tabLst>
                <a:tab pos="469265" algn="l"/>
              </a:tabLst>
            </a:pPr>
            <a:r>
              <a:rPr b="1" spc="-5" dirty="0">
                <a:solidFill>
                  <a:srgbClr val="C00000"/>
                </a:solidFill>
                <a:latin typeface="Arial"/>
                <a:cs typeface="2  Nazanin" panose="00000400000000000000" pitchFamily="2" charset="-78"/>
              </a:rPr>
              <a:t>S</a:t>
            </a:r>
            <a:r>
              <a:rPr b="1" spc="-10" dirty="0">
                <a:solidFill>
                  <a:srgbClr val="C00000"/>
                </a:solidFill>
                <a:latin typeface="Arial"/>
                <a:cs typeface="2  Nazanin" panose="00000400000000000000" pitchFamily="2" charset="-78"/>
              </a:rPr>
              <a:t>h</a:t>
            </a:r>
            <a:r>
              <a:rPr b="1" spc="0" dirty="0">
                <a:solidFill>
                  <a:srgbClr val="C00000"/>
                </a:solidFill>
                <a:latin typeface="Arial"/>
                <a:cs typeface="2  Nazanin" panose="00000400000000000000" pitchFamily="2" charset="-78"/>
              </a:rPr>
              <a:t>a</a:t>
            </a:r>
            <a:r>
              <a:rPr b="1" spc="5" dirty="0">
                <a:solidFill>
                  <a:srgbClr val="C00000"/>
                </a:solidFill>
                <a:latin typeface="Arial"/>
                <a:cs typeface="2  Nazanin" panose="00000400000000000000" pitchFamily="2" charset="-78"/>
              </a:rPr>
              <a:t>r</a:t>
            </a:r>
            <a:r>
              <a:rPr b="1" spc="-10" dirty="0">
                <a:solidFill>
                  <a:srgbClr val="C00000"/>
                </a:solidFill>
                <a:latin typeface="Arial"/>
                <a:cs typeface="2  Nazanin" panose="00000400000000000000" pitchFamily="2" charset="-78"/>
              </a:rPr>
              <a:t>i</a:t>
            </a:r>
            <a:r>
              <a:rPr b="1" spc="0" dirty="0">
                <a:solidFill>
                  <a:srgbClr val="C00000"/>
                </a:solidFill>
                <a:latin typeface="Arial"/>
                <a:cs typeface="2  Nazanin" panose="00000400000000000000" pitchFamily="2" charset="-78"/>
              </a:rPr>
              <a:t>f</a:t>
            </a:r>
            <a:r>
              <a:rPr b="1" spc="-10" dirty="0">
                <a:solidFill>
                  <a:srgbClr val="C00000"/>
                </a:solidFill>
                <a:latin typeface="Arial"/>
                <a:cs typeface="2  Nazanin" panose="00000400000000000000" pitchFamily="2" charset="-78"/>
              </a:rPr>
              <a:t> </a:t>
            </a:r>
            <a:r>
              <a:rPr b="1" spc="5" dirty="0">
                <a:solidFill>
                  <a:srgbClr val="C00000"/>
                </a:solidFill>
                <a:latin typeface="Arial"/>
                <a:cs typeface="2  Nazanin" panose="00000400000000000000" pitchFamily="2" charset="-78"/>
              </a:rPr>
              <a:t>U</a:t>
            </a:r>
            <a:r>
              <a:rPr b="1" spc="-10" dirty="0">
                <a:solidFill>
                  <a:srgbClr val="C00000"/>
                </a:solidFill>
                <a:latin typeface="Arial"/>
                <a:cs typeface="2  Nazanin" panose="00000400000000000000" pitchFamily="2" charset="-78"/>
              </a:rPr>
              <a:t>ni</a:t>
            </a:r>
            <a:r>
              <a:rPr b="1" spc="-55" dirty="0">
                <a:solidFill>
                  <a:srgbClr val="C00000"/>
                </a:solidFill>
                <a:latin typeface="Arial"/>
                <a:cs typeface="2  Nazanin" panose="00000400000000000000" pitchFamily="2" charset="-78"/>
              </a:rPr>
              <a:t>v</a:t>
            </a:r>
            <a:r>
              <a:rPr b="1" spc="0" dirty="0">
                <a:solidFill>
                  <a:srgbClr val="C00000"/>
                </a:solidFill>
                <a:latin typeface="Arial"/>
                <a:cs typeface="2  Nazanin" panose="00000400000000000000" pitchFamily="2" charset="-78"/>
              </a:rPr>
              <a:t>e</a:t>
            </a:r>
            <a:r>
              <a:rPr b="1" spc="5" dirty="0">
                <a:solidFill>
                  <a:srgbClr val="C00000"/>
                </a:solidFill>
                <a:latin typeface="Arial"/>
                <a:cs typeface="2  Nazanin" panose="00000400000000000000" pitchFamily="2" charset="-78"/>
              </a:rPr>
              <a:t>r</a:t>
            </a:r>
            <a:r>
              <a:rPr b="1" spc="0" dirty="0">
                <a:solidFill>
                  <a:srgbClr val="C00000"/>
                </a:solidFill>
                <a:latin typeface="Arial"/>
                <a:cs typeface="2  Nazanin" panose="00000400000000000000" pitchFamily="2" charset="-78"/>
              </a:rPr>
              <a:t>s</a:t>
            </a:r>
            <a:r>
              <a:rPr b="1" spc="-10" dirty="0">
                <a:solidFill>
                  <a:srgbClr val="C00000"/>
                </a:solidFill>
                <a:latin typeface="Arial"/>
                <a:cs typeface="2  Nazanin" panose="00000400000000000000" pitchFamily="2" charset="-78"/>
              </a:rPr>
              <a:t>i</a:t>
            </a:r>
            <a:r>
              <a:rPr b="1" spc="0" dirty="0">
                <a:solidFill>
                  <a:srgbClr val="C00000"/>
                </a:solidFill>
                <a:latin typeface="Arial"/>
                <a:cs typeface="2  Nazanin" panose="00000400000000000000" pitchFamily="2" charset="-78"/>
              </a:rPr>
              <a:t>ty</a:t>
            </a:r>
            <a:r>
              <a:rPr b="1" spc="55" dirty="0">
                <a:solidFill>
                  <a:srgbClr val="C00000"/>
                </a:solidFill>
                <a:latin typeface="Arial"/>
                <a:cs typeface="2  Nazanin" panose="00000400000000000000" pitchFamily="2" charset="-78"/>
              </a:rPr>
              <a:t> </a:t>
            </a:r>
            <a:r>
              <a:rPr b="1" spc="0" dirty="0">
                <a:solidFill>
                  <a:srgbClr val="C00000"/>
                </a:solidFill>
                <a:latin typeface="Arial"/>
                <a:cs typeface="2  Nazanin" panose="00000400000000000000" pitchFamily="2" charset="-78"/>
              </a:rPr>
              <a:t>sta</a:t>
            </a:r>
            <a:r>
              <a:rPr b="1" spc="5" dirty="0">
                <a:solidFill>
                  <a:srgbClr val="C00000"/>
                </a:solidFill>
                <a:latin typeface="Arial"/>
                <a:cs typeface="2  Nazanin" panose="00000400000000000000" pitchFamily="2" charset="-78"/>
              </a:rPr>
              <a:t>r</a:t>
            </a:r>
            <a:r>
              <a:rPr b="1" spc="0" dirty="0">
                <a:solidFill>
                  <a:srgbClr val="C00000"/>
                </a:solidFill>
                <a:latin typeface="Arial"/>
                <a:cs typeface="2  Nazanin" panose="00000400000000000000" pitchFamily="2" charset="-78"/>
              </a:rPr>
              <a:t>ted</a:t>
            </a:r>
            <a:r>
              <a:rPr b="1" spc="-15" dirty="0">
                <a:solidFill>
                  <a:srgbClr val="C00000"/>
                </a:solidFill>
                <a:latin typeface="Arial"/>
                <a:cs typeface="2  Nazanin" panose="00000400000000000000" pitchFamily="2" charset="-78"/>
              </a:rPr>
              <a:t> </a:t>
            </a:r>
            <a:r>
              <a:rPr b="1" spc="0" dirty="0">
                <a:solidFill>
                  <a:srgbClr val="C00000"/>
                </a:solidFill>
                <a:latin typeface="Arial"/>
                <a:cs typeface="2  Nazanin" panose="00000400000000000000" pitchFamily="2" charset="-78"/>
              </a:rPr>
              <a:t>an</a:t>
            </a:r>
            <a:r>
              <a:rPr b="1" spc="-15" dirty="0">
                <a:solidFill>
                  <a:srgbClr val="C00000"/>
                </a:solidFill>
                <a:latin typeface="Arial"/>
                <a:cs typeface="2  Nazanin" panose="00000400000000000000" pitchFamily="2" charset="-78"/>
              </a:rPr>
              <a:t> </a:t>
            </a:r>
            <a:r>
              <a:rPr b="1" spc="-10" dirty="0">
                <a:solidFill>
                  <a:srgbClr val="C00000"/>
                </a:solidFill>
                <a:latin typeface="Arial"/>
                <a:cs typeface="2  Nazanin" panose="00000400000000000000" pitchFamily="2" charset="-78"/>
              </a:rPr>
              <a:t>onlin</a:t>
            </a:r>
            <a:r>
              <a:rPr b="1" spc="0" dirty="0">
                <a:solidFill>
                  <a:srgbClr val="C00000"/>
                </a:solidFill>
                <a:latin typeface="Arial"/>
                <a:cs typeface="2  Nazanin" panose="00000400000000000000" pitchFamily="2" charset="-78"/>
              </a:rPr>
              <a:t>e</a:t>
            </a:r>
            <a:r>
              <a:rPr b="1" spc="-5" dirty="0">
                <a:solidFill>
                  <a:srgbClr val="C00000"/>
                </a:solidFill>
                <a:latin typeface="Arial"/>
                <a:cs typeface="2  Nazanin" panose="00000400000000000000" pitchFamily="2" charset="-78"/>
              </a:rPr>
              <a:t> </a:t>
            </a:r>
            <a:r>
              <a:rPr b="1" spc="0" dirty="0">
                <a:solidFill>
                  <a:srgbClr val="C00000"/>
                </a:solidFill>
                <a:latin typeface="Arial"/>
                <a:cs typeface="2  Nazanin" panose="00000400000000000000" pitchFamily="2" charset="-78"/>
              </a:rPr>
              <a:t>M</a:t>
            </a:r>
            <a:r>
              <a:rPr b="1" spc="25" dirty="0">
                <a:solidFill>
                  <a:srgbClr val="C00000"/>
                </a:solidFill>
                <a:latin typeface="Arial"/>
                <a:cs typeface="2  Nazanin" panose="00000400000000000000" pitchFamily="2" charset="-78"/>
              </a:rPr>
              <a:t>B</a:t>
            </a:r>
            <a:r>
              <a:rPr b="1" spc="0" dirty="0">
                <a:solidFill>
                  <a:srgbClr val="C00000"/>
                </a:solidFill>
                <a:latin typeface="Arial"/>
                <a:cs typeface="2  Nazanin" panose="00000400000000000000" pitchFamily="2" charset="-78"/>
              </a:rPr>
              <a:t>A</a:t>
            </a:r>
            <a:r>
              <a:rPr b="1" spc="-100" dirty="0">
                <a:solidFill>
                  <a:srgbClr val="C00000"/>
                </a:solidFill>
                <a:latin typeface="Arial"/>
                <a:cs typeface="2  Nazanin" panose="00000400000000000000" pitchFamily="2" charset="-78"/>
              </a:rPr>
              <a:t> </a:t>
            </a:r>
            <a:r>
              <a:rPr b="1" spc="0" dirty="0">
                <a:solidFill>
                  <a:srgbClr val="C00000"/>
                </a:solidFill>
                <a:latin typeface="Arial"/>
                <a:cs typeface="2  Nazanin" panose="00000400000000000000" pitchFamily="2" charset="-78"/>
              </a:rPr>
              <a:t>c</a:t>
            </a:r>
            <a:r>
              <a:rPr b="1" spc="-10" dirty="0">
                <a:solidFill>
                  <a:srgbClr val="C00000"/>
                </a:solidFill>
                <a:latin typeface="Arial"/>
                <a:cs typeface="2  Nazanin" panose="00000400000000000000" pitchFamily="2" charset="-78"/>
              </a:rPr>
              <a:t>ou</a:t>
            </a:r>
            <a:r>
              <a:rPr b="1" spc="5" dirty="0">
                <a:solidFill>
                  <a:srgbClr val="C00000"/>
                </a:solidFill>
                <a:latin typeface="Arial"/>
                <a:cs typeface="2  Nazanin" panose="00000400000000000000" pitchFamily="2" charset="-78"/>
              </a:rPr>
              <a:t>r</a:t>
            </a:r>
            <a:r>
              <a:rPr b="1" spc="0" dirty="0">
                <a:solidFill>
                  <a:srgbClr val="C00000"/>
                </a:solidFill>
                <a:latin typeface="Arial"/>
                <a:cs typeface="2  Nazanin" panose="00000400000000000000" pitchFamily="2" charset="-78"/>
              </a:rPr>
              <a:t>se </a:t>
            </a:r>
            <a:r>
              <a:rPr b="1" spc="50" dirty="0">
                <a:solidFill>
                  <a:srgbClr val="C00000"/>
                </a:solidFill>
                <a:latin typeface="Arial"/>
                <a:cs typeface="2  Nazanin" panose="00000400000000000000" pitchFamily="2" charset="-78"/>
              </a:rPr>
              <a:t>w</a:t>
            </a:r>
            <a:r>
              <a:rPr b="1" spc="-10" dirty="0">
                <a:solidFill>
                  <a:srgbClr val="C00000"/>
                </a:solidFill>
                <a:latin typeface="Arial"/>
                <a:cs typeface="2  Nazanin" panose="00000400000000000000" pitchFamily="2" charset="-78"/>
              </a:rPr>
              <a:t>i</a:t>
            </a:r>
            <a:r>
              <a:rPr b="1" spc="0" dirty="0">
                <a:solidFill>
                  <a:srgbClr val="C00000"/>
                </a:solidFill>
                <a:latin typeface="Arial"/>
                <a:cs typeface="2  Nazanin" panose="00000400000000000000" pitchFamily="2" charset="-78"/>
              </a:rPr>
              <a:t>th</a:t>
            </a:r>
            <a:r>
              <a:rPr b="1" spc="-55" dirty="0">
                <a:solidFill>
                  <a:srgbClr val="C00000"/>
                </a:solidFill>
                <a:latin typeface="Arial"/>
                <a:cs typeface="2  Nazanin" panose="00000400000000000000" pitchFamily="2" charset="-78"/>
              </a:rPr>
              <a:t> </a:t>
            </a:r>
            <a:r>
              <a:rPr b="1" spc="0" dirty="0">
                <a:solidFill>
                  <a:srgbClr val="C00000"/>
                </a:solidFill>
                <a:latin typeface="Arial"/>
                <a:cs typeface="2  Nazanin" panose="00000400000000000000" pitchFamily="2" charset="-78"/>
              </a:rPr>
              <a:t>t</a:t>
            </a:r>
            <a:r>
              <a:rPr b="1" spc="-10" dirty="0">
                <a:solidFill>
                  <a:srgbClr val="C00000"/>
                </a:solidFill>
                <a:latin typeface="Arial"/>
                <a:cs typeface="2  Nazanin" panose="00000400000000000000" pitchFamily="2" charset="-78"/>
              </a:rPr>
              <a:t>h</a:t>
            </a:r>
            <a:r>
              <a:rPr b="1" spc="0" dirty="0">
                <a:solidFill>
                  <a:srgbClr val="C00000"/>
                </a:solidFill>
                <a:latin typeface="Arial"/>
                <a:cs typeface="2  Nazanin" panose="00000400000000000000" pitchFamily="2" charset="-78"/>
              </a:rPr>
              <a:t>e</a:t>
            </a:r>
            <a:r>
              <a:rPr b="1" spc="-5" dirty="0">
                <a:solidFill>
                  <a:srgbClr val="C00000"/>
                </a:solidFill>
                <a:latin typeface="Arial"/>
                <a:cs typeface="2  Nazanin" panose="00000400000000000000" pitchFamily="2" charset="-78"/>
              </a:rPr>
              <a:t> </a:t>
            </a:r>
            <a:r>
              <a:rPr b="1" spc="0" dirty="0">
                <a:solidFill>
                  <a:srgbClr val="C00000"/>
                </a:solidFill>
                <a:latin typeface="Arial"/>
                <a:cs typeface="2  Nazanin" panose="00000400000000000000" pitchFamily="2" charset="-78"/>
              </a:rPr>
              <a:t>M</a:t>
            </a:r>
            <a:r>
              <a:rPr b="1" spc="-10" dirty="0">
                <a:solidFill>
                  <a:srgbClr val="C00000"/>
                </a:solidFill>
                <a:latin typeface="Arial"/>
                <a:cs typeface="2  Nazanin" panose="00000400000000000000" pitchFamily="2" charset="-78"/>
              </a:rPr>
              <a:t>ul</a:t>
            </a:r>
            <a:r>
              <a:rPr b="1" spc="0" dirty="0">
                <a:solidFill>
                  <a:srgbClr val="C00000"/>
                </a:solidFill>
                <a:latin typeface="Arial"/>
                <a:cs typeface="2  Nazanin" panose="00000400000000000000" pitchFamily="2" charset="-78"/>
              </a:rPr>
              <a:t>t</a:t>
            </a:r>
            <a:r>
              <a:rPr b="1" spc="-10" dirty="0">
                <a:solidFill>
                  <a:srgbClr val="C00000"/>
                </a:solidFill>
                <a:latin typeface="Arial"/>
                <a:cs typeface="2  Nazanin" panose="00000400000000000000" pitchFamily="2" charset="-78"/>
              </a:rPr>
              <a:t>i</a:t>
            </a:r>
            <a:r>
              <a:rPr b="1" spc="5" dirty="0">
                <a:solidFill>
                  <a:srgbClr val="C00000"/>
                </a:solidFill>
                <a:latin typeface="Arial"/>
                <a:cs typeface="2  Nazanin" panose="00000400000000000000" pitchFamily="2" charset="-78"/>
              </a:rPr>
              <a:t>me</a:t>
            </a:r>
            <a:r>
              <a:rPr b="1" spc="-10" dirty="0">
                <a:solidFill>
                  <a:srgbClr val="C00000"/>
                </a:solidFill>
                <a:latin typeface="Arial"/>
                <a:cs typeface="2  Nazanin" panose="00000400000000000000" pitchFamily="2" charset="-78"/>
              </a:rPr>
              <a:t>di</a:t>
            </a:r>
            <a:r>
              <a:rPr b="1" spc="0" dirty="0">
                <a:solidFill>
                  <a:srgbClr val="C00000"/>
                </a:solidFill>
                <a:latin typeface="Arial"/>
                <a:cs typeface="2  Nazanin" panose="00000400000000000000" pitchFamily="2" charset="-78"/>
              </a:rPr>
              <a:t>a</a:t>
            </a:r>
            <a:r>
              <a:rPr b="1" spc="-5" dirty="0">
                <a:solidFill>
                  <a:srgbClr val="C00000"/>
                </a:solidFill>
                <a:latin typeface="Arial"/>
                <a:cs typeface="2  Nazanin" panose="00000400000000000000" pitchFamily="2" charset="-78"/>
              </a:rPr>
              <a:t> </a:t>
            </a:r>
            <a:r>
              <a:rPr b="1" spc="5" dirty="0">
                <a:solidFill>
                  <a:srgbClr val="C00000"/>
                </a:solidFill>
                <a:latin typeface="Arial"/>
                <a:cs typeface="2  Nazanin" panose="00000400000000000000" pitchFamily="2" charset="-78"/>
              </a:rPr>
              <a:t>U</a:t>
            </a:r>
            <a:r>
              <a:rPr b="1" spc="-10" dirty="0">
                <a:solidFill>
                  <a:srgbClr val="C00000"/>
                </a:solidFill>
                <a:latin typeface="Arial"/>
                <a:cs typeface="2  Nazanin" panose="00000400000000000000" pitchFamily="2" charset="-78"/>
              </a:rPr>
              <a:t>ni</a:t>
            </a:r>
            <a:r>
              <a:rPr b="1" spc="-55" dirty="0">
                <a:solidFill>
                  <a:srgbClr val="C00000"/>
                </a:solidFill>
                <a:latin typeface="Arial"/>
                <a:cs typeface="2  Nazanin" panose="00000400000000000000" pitchFamily="2" charset="-78"/>
              </a:rPr>
              <a:t>v</a:t>
            </a:r>
            <a:r>
              <a:rPr b="1" spc="5" dirty="0">
                <a:solidFill>
                  <a:srgbClr val="C00000"/>
                </a:solidFill>
                <a:latin typeface="Arial"/>
                <a:cs typeface="2  Nazanin" panose="00000400000000000000" pitchFamily="2" charset="-78"/>
              </a:rPr>
              <a:t>ers</a:t>
            </a:r>
            <a:r>
              <a:rPr b="1" spc="-10" dirty="0">
                <a:solidFill>
                  <a:srgbClr val="C00000"/>
                </a:solidFill>
                <a:latin typeface="Arial"/>
                <a:cs typeface="2  Nazanin" panose="00000400000000000000" pitchFamily="2" charset="-78"/>
              </a:rPr>
              <a:t>i</a:t>
            </a:r>
            <a:r>
              <a:rPr b="1" spc="0" dirty="0">
                <a:solidFill>
                  <a:srgbClr val="C00000"/>
                </a:solidFill>
                <a:latin typeface="Arial"/>
                <a:cs typeface="2  Nazanin" panose="00000400000000000000" pitchFamily="2" charset="-78"/>
              </a:rPr>
              <a:t>ty</a:t>
            </a:r>
            <a:r>
              <a:rPr b="1" spc="55" dirty="0">
                <a:solidFill>
                  <a:srgbClr val="C00000"/>
                </a:solidFill>
                <a:latin typeface="Arial"/>
                <a:cs typeface="2  Nazanin" panose="00000400000000000000" pitchFamily="2" charset="-78"/>
              </a:rPr>
              <a:t> </a:t>
            </a:r>
            <a:r>
              <a:rPr b="1" spc="-10" dirty="0">
                <a:solidFill>
                  <a:srgbClr val="C00000"/>
                </a:solidFill>
                <a:latin typeface="Arial"/>
                <a:cs typeface="2  Nazanin" panose="00000400000000000000" pitchFamily="2" charset="-78"/>
              </a:rPr>
              <a:t>i</a:t>
            </a:r>
            <a:r>
              <a:rPr b="1" spc="0" dirty="0">
                <a:solidFill>
                  <a:srgbClr val="C00000"/>
                </a:solidFill>
                <a:latin typeface="Arial"/>
                <a:cs typeface="2  Nazanin" panose="00000400000000000000" pitchFamily="2" charset="-78"/>
              </a:rPr>
              <a:t>n</a:t>
            </a:r>
            <a:r>
              <a:rPr b="1" spc="-15" dirty="0">
                <a:solidFill>
                  <a:srgbClr val="C00000"/>
                </a:solidFill>
                <a:latin typeface="Arial"/>
                <a:cs typeface="2  Nazanin" panose="00000400000000000000" pitchFamily="2" charset="-78"/>
              </a:rPr>
              <a:t> </a:t>
            </a:r>
            <a:r>
              <a:rPr b="1" spc="0" dirty="0">
                <a:solidFill>
                  <a:srgbClr val="C00000"/>
                </a:solidFill>
                <a:latin typeface="Arial"/>
                <a:cs typeface="2  Nazanin" panose="00000400000000000000" pitchFamily="2" charset="-78"/>
              </a:rPr>
              <a:t>M</a:t>
            </a:r>
            <a:r>
              <a:rPr b="1" spc="5" dirty="0">
                <a:solidFill>
                  <a:srgbClr val="C00000"/>
                </a:solidFill>
                <a:latin typeface="Arial"/>
                <a:cs typeface="2  Nazanin" panose="00000400000000000000" pitchFamily="2" charset="-78"/>
              </a:rPr>
              <a:t>a</a:t>
            </a:r>
            <a:r>
              <a:rPr b="1" spc="-10" dirty="0">
                <a:solidFill>
                  <a:srgbClr val="C00000"/>
                </a:solidFill>
                <a:latin typeface="Arial"/>
                <a:cs typeface="2  Nazanin" panose="00000400000000000000" pitchFamily="2" charset="-78"/>
              </a:rPr>
              <a:t>l</a:t>
            </a:r>
            <a:r>
              <a:rPr b="1" spc="5" dirty="0">
                <a:solidFill>
                  <a:srgbClr val="C00000"/>
                </a:solidFill>
                <a:latin typeface="Arial"/>
                <a:cs typeface="2  Nazanin" panose="00000400000000000000" pitchFamily="2" charset="-78"/>
              </a:rPr>
              <a:t>a</a:t>
            </a:r>
            <a:r>
              <a:rPr b="1" spc="-35" dirty="0">
                <a:solidFill>
                  <a:srgbClr val="C00000"/>
                </a:solidFill>
                <a:latin typeface="Arial"/>
                <a:cs typeface="2  Nazanin" panose="00000400000000000000" pitchFamily="2" charset="-78"/>
              </a:rPr>
              <a:t>y</a:t>
            </a:r>
            <a:r>
              <a:rPr b="1" spc="5" dirty="0">
                <a:solidFill>
                  <a:srgbClr val="C00000"/>
                </a:solidFill>
                <a:latin typeface="Arial"/>
                <a:cs typeface="2  Nazanin" panose="00000400000000000000" pitchFamily="2" charset="-78"/>
              </a:rPr>
              <a:t>s</a:t>
            </a:r>
            <a:r>
              <a:rPr b="1" spc="-10" dirty="0">
                <a:solidFill>
                  <a:srgbClr val="C00000"/>
                </a:solidFill>
                <a:latin typeface="Arial"/>
                <a:cs typeface="2  Nazanin" panose="00000400000000000000" pitchFamily="2" charset="-78"/>
              </a:rPr>
              <a:t>i</a:t>
            </a:r>
            <a:r>
              <a:rPr b="1" spc="5" dirty="0">
                <a:solidFill>
                  <a:srgbClr val="C00000"/>
                </a:solidFill>
                <a:latin typeface="Arial"/>
                <a:cs typeface="2  Nazanin" panose="00000400000000000000" pitchFamily="2" charset="-78"/>
              </a:rPr>
              <a:t>a</a:t>
            </a:r>
            <a:r>
              <a:rPr sz="2400" b="1" spc="0" dirty="0">
                <a:solidFill>
                  <a:srgbClr val="C00000"/>
                </a:solidFill>
                <a:latin typeface="Arial"/>
                <a:cs typeface="2  Nazanin" panose="00000400000000000000" pitchFamily="2" charset="-78"/>
              </a:rPr>
              <a:t>.</a:t>
            </a:r>
            <a:endParaRPr lang="en-US" sz="2400" b="1" spc="0" dirty="0">
              <a:solidFill>
                <a:srgbClr val="C00000"/>
              </a:solidFill>
              <a:latin typeface="Arial"/>
              <a:cs typeface="2  Nazanin" panose="00000400000000000000" pitchFamily="2" charset="-78"/>
            </a:endParaRPr>
          </a:p>
          <a:p>
            <a:pPr marR="19050" algn="r" rtl="1">
              <a:lnSpc>
                <a:spcPct val="100000"/>
              </a:lnSpc>
              <a:spcAft>
                <a:spcPts val="600"/>
              </a:spcAft>
              <a:tabLst>
                <a:tab pos="469265" algn="l"/>
                <a:tab pos="4007485" algn="l"/>
              </a:tabLst>
            </a:pPr>
            <a:r>
              <a:rPr lang="fa-IR" altLang="ja-JP" sz="3200" dirty="0">
                <a:latin typeface="Arial"/>
                <a:cs typeface="2  Nazanin" panose="00000400000000000000" pitchFamily="2" charset="-78"/>
              </a:rPr>
              <a:t>آغاز دوره‌ی مجازی </a:t>
            </a:r>
            <a:r>
              <a:rPr lang="en-US" sz="3200" dirty="0">
                <a:latin typeface="Arial"/>
                <a:cs typeface="2  Nazanin" panose="00000400000000000000" pitchFamily="2" charset="-78"/>
              </a:rPr>
              <a:t>MBA</a:t>
            </a:r>
            <a:r>
              <a:rPr lang="fa-IR" sz="3200" dirty="0">
                <a:latin typeface="Arial"/>
                <a:cs typeface="2  Nazanin" panose="00000400000000000000" pitchFamily="2" charset="-78"/>
              </a:rPr>
              <a:t> دانشگاه شریف با همکاری دانشگاه رسانه‌ای مالزی</a:t>
            </a:r>
          </a:p>
          <a:p>
            <a:pPr marR="12700" algn="l">
              <a:lnSpc>
                <a:spcPct val="100000"/>
              </a:lnSpc>
              <a:spcAft>
                <a:spcPts val="600"/>
              </a:spcAft>
              <a:tabLst>
                <a:tab pos="469265" algn="l"/>
              </a:tabLst>
            </a:pPr>
            <a:r>
              <a:rPr b="1" spc="5" dirty="0">
                <a:solidFill>
                  <a:srgbClr val="C00000"/>
                </a:solidFill>
                <a:latin typeface="Arial"/>
                <a:cs typeface="2  Nazanin" panose="00000400000000000000" pitchFamily="2" charset="-78"/>
              </a:rPr>
              <a:t>U</a:t>
            </a:r>
            <a:r>
              <a:rPr b="1" spc="-10" dirty="0">
                <a:solidFill>
                  <a:srgbClr val="C00000"/>
                </a:solidFill>
                <a:latin typeface="Arial"/>
                <a:cs typeface="2  Nazanin" panose="00000400000000000000" pitchFamily="2" charset="-78"/>
              </a:rPr>
              <a:t>ni</a:t>
            </a:r>
            <a:r>
              <a:rPr b="1" spc="-55" dirty="0">
                <a:solidFill>
                  <a:srgbClr val="C00000"/>
                </a:solidFill>
                <a:latin typeface="Arial"/>
                <a:cs typeface="2  Nazanin" panose="00000400000000000000" pitchFamily="2" charset="-78"/>
              </a:rPr>
              <a:t>v</a:t>
            </a:r>
            <a:r>
              <a:rPr b="1" spc="5" dirty="0">
                <a:solidFill>
                  <a:srgbClr val="C00000"/>
                </a:solidFill>
                <a:latin typeface="Arial"/>
                <a:cs typeface="2  Nazanin" panose="00000400000000000000" pitchFamily="2" charset="-78"/>
              </a:rPr>
              <a:t>ers</a:t>
            </a:r>
            <a:r>
              <a:rPr b="1" spc="-10" dirty="0">
                <a:solidFill>
                  <a:srgbClr val="C00000"/>
                </a:solidFill>
                <a:latin typeface="Arial"/>
                <a:cs typeface="2  Nazanin" panose="00000400000000000000" pitchFamily="2" charset="-78"/>
              </a:rPr>
              <a:t>i</a:t>
            </a:r>
            <a:r>
              <a:rPr b="1" spc="0" dirty="0">
                <a:solidFill>
                  <a:srgbClr val="C00000"/>
                </a:solidFill>
                <a:latin typeface="Arial"/>
                <a:cs typeface="2  Nazanin" panose="00000400000000000000" pitchFamily="2" charset="-78"/>
              </a:rPr>
              <a:t>ty</a:t>
            </a:r>
            <a:r>
              <a:rPr b="1" spc="55" dirty="0">
                <a:solidFill>
                  <a:srgbClr val="C00000"/>
                </a:solidFill>
                <a:latin typeface="Arial"/>
                <a:cs typeface="2  Nazanin" panose="00000400000000000000" pitchFamily="2" charset="-78"/>
              </a:rPr>
              <a:t> </a:t>
            </a:r>
            <a:r>
              <a:rPr b="1" spc="-10" dirty="0">
                <a:solidFill>
                  <a:srgbClr val="C00000"/>
                </a:solidFill>
                <a:latin typeface="Arial"/>
                <a:cs typeface="2  Nazanin" panose="00000400000000000000" pitchFamily="2" charset="-78"/>
              </a:rPr>
              <a:t>o</a:t>
            </a:r>
            <a:r>
              <a:rPr b="1" spc="0" dirty="0">
                <a:solidFill>
                  <a:srgbClr val="C00000"/>
                </a:solidFill>
                <a:latin typeface="Arial"/>
                <a:cs typeface="2  Nazanin" panose="00000400000000000000" pitchFamily="2" charset="-78"/>
              </a:rPr>
              <a:t>f</a:t>
            </a:r>
            <a:r>
              <a:rPr b="1" spc="-10" dirty="0">
                <a:solidFill>
                  <a:srgbClr val="C00000"/>
                </a:solidFill>
                <a:latin typeface="Arial"/>
                <a:cs typeface="2  Nazanin" panose="00000400000000000000" pitchFamily="2" charset="-78"/>
              </a:rPr>
              <a:t> </a:t>
            </a:r>
            <a:r>
              <a:rPr b="1" spc="-210" dirty="0">
                <a:solidFill>
                  <a:srgbClr val="C00000"/>
                </a:solidFill>
                <a:latin typeface="Arial"/>
                <a:cs typeface="2  Nazanin" panose="00000400000000000000" pitchFamily="2" charset="-78"/>
              </a:rPr>
              <a:t>T</a:t>
            </a:r>
            <a:r>
              <a:rPr b="1" spc="5" dirty="0">
                <a:solidFill>
                  <a:srgbClr val="C00000"/>
                </a:solidFill>
                <a:latin typeface="Arial"/>
                <a:cs typeface="2  Nazanin" panose="00000400000000000000" pitchFamily="2" charset="-78"/>
              </a:rPr>
              <a:t>e</a:t>
            </a:r>
            <a:r>
              <a:rPr b="1" spc="-10" dirty="0">
                <a:solidFill>
                  <a:srgbClr val="C00000"/>
                </a:solidFill>
                <a:latin typeface="Arial"/>
                <a:cs typeface="2  Nazanin" panose="00000400000000000000" pitchFamily="2" charset="-78"/>
              </a:rPr>
              <a:t>h</a:t>
            </a:r>
            <a:r>
              <a:rPr b="1" spc="5" dirty="0">
                <a:solidFill>
                  <a:srgbClr val="C00000"/>
                </a:solidFill>
                <a:latin typeface="Arial"/>
                <a:cs typeface="2  Nazanin" panose="00000400000000000000" pitchFamily="2" charset="-78"/>
              </a:rPr>
              <a:t>ra</a:t>
            </a:r>
            <a:r>
              <a:rPr b="1" spc="0" dirty="0">
                <a:solidFill>
                  <a:srgbClr val="C00000"/>
                </a:solidFill>
                <a:latin typeface="Arial"/>
                <a:cs typeface="2  Nazanin" panose="00000400000000000000" pitchFamily="2" charset="-78"/>
              </a:rPr>
              <a:t>n</a:t>
            </a:r>
            <a:r>
              <a:rPr b="1" spc="5" dirty="0">
                <a:solidFill>
                  <a:srgbClr val="C00000"/>
                </a:solidFill>
                <a:latin typeface="Arial"/>
                <a:cs typeface="2  Nazanin" panose="00000400000000000000" pitchFamily="2" charset="-78"/>
              </a:rPr>
              <a:t> </a:t>
            </a:r>
            <a:r>
              <a:rPr b="1" spc="-10" dirty="0">
                <a:solidFill>
                  <a:srgbClr val="C00000"/>
                </a:solidFill>
                <a:latin typeface="Arial"/>
                <a:cs typeface="2  Nazanin" panose="00000400000000000000" pitchFamily="2" charset="-78"/>
              </a:rPr>
              <a:t>op</a:t>
            </a:r>
            <a:r>
              <a:rPr b="1" spc="5" dirty="0">
                <a:solidFill>
                  <a:srgbClr val="C00000"/>
                </a:solidFill>
                <a:latin typeface="Arial"/>
                <a:cs typeface="2  Nazanin" panose="00000400000000000000" pitchFamily="2" charset="-78"/>
              </a:rPr>
              <a:t>e</a:t>
            </a:r>
            <a:r>
              <a:rPr b="1" spc="-10" dirty="0">
                <a:solidFill>
                  <a:srgbClr val="C00000"/>
                </a:solidFill>
                <a:latin typeface="Arial"/>
                <a:cs typeface="2  Nazanin" panose="00000400000000000000" pitchFamily="2" charset="-78"/>
              </a:rPr>
              <a:t>n</a:t>
            </a:r>
            <a:r>
              <a:rPr b="1" spc="5" dirty="0">
                <a:solidFill>
                  <a:srgbClr val="C00000"/>
                </a:solidFill>
                <a:latin typeface="Arial"/>
                <a:cs typeface="2  Nazanin" panose="00000400000000000000" pitchFamily="2" charset="-78"/>
              </a:rPr>
              <a:t>e</a:t>
            </a:r>
            <a:r>
              <a:rPr b="1" spc="0" dirty="0">
                <a:solidFill>
                  <a:srgbClr val="C00000"/>
                </a:solidFill>
                <a:latin typeface="Arial"/>
                <a:cs typeface="2  Nazanin" panose="00000400000000000000" pitchFamily="2" charset="-78"/>
              </a:rPr>
              <a:t>d</a:t>
            </a:r>
            <a:r>
              <a:rPr b="1" spc="5" dirty="0">
                <a:solidFill>
                  <a:srgbClr val="C00000"/>
                </a:solidFill>
                <a:latin typeface="Arial"/>
                <a:cs typeface="2  Nazanin" panose="00000400000000000000" pitchFamily="2" charset="-78"/>
              </a:rPr>
              <a:t> a</a:t>
            </a:r>
            <a:r>
              <a:rPr b="1" spc="0" dirty="0">
                <a:solidFill>
                  <a:srgbClr val="C00000"/>
                </a:solidFill>
                <a:latin typeface="Arial"/>
                <a:cs typeface="2  Nazanin" panose="00000400000000000000" pitchFamily="2" charset="-78"/>
              </a:rPr>
              <a:t>n </a:t>
            </a:r>
            <a:r>
              <a:rPr b="1" spc="-10" dirty="0">
                <a:solidFill>
                  <a:srgbClr val="C00000"/>
                </a:solidFill>
                <a:latin typeface="Arial"/>
                <a:cs typeface="2  Nazanin" panose="00000400000000000000" pitchFamily="2" charset="-78"/>
              </a:rPr>
              <a:t>in</a:t>
            </a:r>
            <a:r>
              <a:rPr b="1" spc="0" dirty="0">
                <a:solidFill>
                  <a:srgbClr val="C00000"/>
                </a:solidFill>
                <a:latin typeface="Arial"/>
                <a:cs typeface="2  Nazanin" panose="00000400000000000000" pitchFamily="2" charset="-78"/>
              </a:rPr>
              <a:t>te</a:t>
            </a:r>
            <a:r>
              <a:rPr b="1" spc="5" dirty="0">
                <a:solidFill>
                  <a:srgbClr val="C00000"/>
                </a:solidFill>
                <a:latin typeface="Arial"/>
                <a:cs typeface="2  Nazanin" panose="00000400000000000000" pitchFamily="2" charset="-78"/>
              </a:rPr>
              <a:t>r</a:t>
            </a:r>
            <a:r>
              <a:rPr b="1" spc="-10" dirty="0">
                <a:solidFill>
                  <a:srgbClr val="C00000"/>
                </a:solidFill>
                <a:latin typeface="Arial"/>
                <a:cs typeface="2  Nazanin" panose="00000400000000000000" pitchFamily="2" charset="-78"/>
              </a:rPr>
              <a:t>n</a:t>
            </a:r>
            <a:r>
              <a:rPr b="1" spc="0" dirty="0">
                <a:solidFill>
                  <a:srgbClr val="C00000"/>
                </a:solidFill>
                <a:latin typeface="Arial"/>
                <a:cs typeface="2  Nazanin" panose="00000400000000000000" pitchFamily="2" charset="-78"/>
              </a:rPr>
              <a:t>at</a:t>
            </a:r>
            <a:r>
              <a:rPr b="1" spc="-10" dirty="0">
                <a:solidFill>
                  <a:srgbClr val="C00000"/>
                </a:solidFill>
                <a:latin typeface="Arial"/>
                <a:cs typeface="2  Nazanin" panose="00000400000000000000" pitchFamily="2" charset="-78"/>
              </a:rPr>
              <a:t>ion</a:t>
            </a:r>
            <a:r>
              <a:rPr b="1" spc="0" dirty="0">
                <a:solidFill>
                  <a:srgbClr val="C00000"/>
                </a:solidFill>
                <a:latin typeface="Arial"/>
                <a:cs typeface="2  Nazanin" panose="00000400000000000000" pitchFamily="2" charset="-78"/>
              </a:rPr>
              <a:t>al</a:t>
            </a:r>
            <a:r>
              <a:rPr b="1" spc="5" dirty="0">
                <a:solidFill>
                  <a:srgbClr val="C00000"/>
                </a:solidFill>
                <a:latin typeface="Arial"/>
                <a:cs typeface="2  Nazanin" panose="00000400000000000000" pitchFamily="2" charset="-78"/>
              </a:rPr>
              <a:t> </a:t>
            </a:r>
            <a:r>
              <a:rPr b="1" spc="0" dirty="0">
                <a:solidFill>
                  <a:srgbClr val="C00000"/>
                </a:solidFill>
                <a:latin typeface="Arial"/>
                <a:cs typeface="2  Nazanin" panose="00000400000000000000" pitchFamily="2" charset="-78"/>
              </a:rPr>
              <a:t>ca</a:t>
            </a:r>
            <a:r>
              <a:rPr b="1" spc="5" dirty="0">
                <a:solidFill>
                  <a:srgbClr val="C00000"/>
                </a:solidFill>
                <a:latin typeface="Arial"/>
                <a:cs typeface="2  Nazanin" panose="00000400000000000000" pitchFamily="2" charset="-78"/>
              </a:rPr>
              <a:t>m</a:t>
            </a:r>
            <a:r>
              <a:rPr b="1" spc="-10" dirty="0">
                <a:solidFill>
                  <a:srgbClr val="C00000"/>
                </a:solidFill>
                <a:latin typeface="Arial"/>
                <a:cs typeface="2  Nazanin" panose="00000400000000000000" pitchFamily="2" charset="-78"/>
              </a:rPr>
              <a:t>pu</a:t>
            </a:r>
            <a:r>
              <a:rPr b="1" spc="0" dirty="0">
                <a:solidFill>
                  <a:srgbClr val="C00000"/>
                </a:solidFill>
                <a:latin typeface="Arial"/>
                <a:cs typeface="2  Nazanin" panose="00000400000000000000" pitchFamily="2" charset="-78"/>
              </a:rPr>
              <a:t>s</a:t>
            </a:r>
            <a:r>
              <a:rPr b="1" spc="-25" dirty="0">
                <a:solidFill>
                  <a:srgbClr val="C00000"/>
                </a:solidFill>
                <a:latin typeface="Arial"/>
                <a:cs typeface="2  Nazanin" panose="00000400000000000000" pitchFamily="2" charset="-78"/>
              </a:rPr>
              <a:t> </a:t>
            </a:r>
            <a:r>
              <a:rPr b="1" spc="-10" dirty="0">
                <a:solidFill>
                  <a:srgbClr val="C00000"/>
                </a:solidFill>
                <a:latin typeface="Arial"/>
                <a:cs typeface="2  Nazanin" panose="00000400000000000000" pitchFamily="2" charset="-78"/>
              </a:rPr>
              <a:t>i</a:t>
            </a:r>
            <a:r>
              <a:rPr b="1" spc="0" dirty="0">
                <a:solidFill>
                  <a:srgbClr val="C00000"/>
                </a:solidFill>
                <a:latin typeface="Arial"/>
                <a:cs typeface="2  Nazanin" panose="00000400000000000000" pitchFamily="2" charset="-78"/>
              </a:rPr>
              <a:t>n</a:t>
            </a:r>
            <a:r>
              <a:rPr b="1" spc="5" dirty="0">
                <a:solidFill>
                  <a:srgbClr val="C00000"/>
                </a:solidFill>
                <a:latin typeface="Arial"/>
                <a:cs typeface="2  Nazanin" panose="00000400000000000000" pitchFamily="2" charset="-78"/>
              </a:rPr>
              <a:t> </a:t>
            </a:r>
            <a:r>
              <a:rPr b="1" spc="0" dirty="0">
                <a:solidFill>
                  <a:srgbClr val="C00000"/>
                </a:solidFill>
                <a:latin typeface="Arial"/>
                <a:cs typeface="2  Nazanin" panose="00000400000000000000" pitchFamily="2" charset="-78"/>
              </a:rPr>
              <a:t>2007</a:t>
            </a:r>
            <a:endParaRPr lang="en-US" b="1" spc="0" dirty="0">
              <a:solidFill>
                <a:srgbClr val="C00000"/>
              </a:solidFill>
              <a:latin typeface="Arial"/>
              <a:cs typeface="2  Nazanin" panose="00000400000000000000" pitchFamily="2" charset="-78"/>
            </a:endParaRPr>
          </a:p>
          <a:p>
            <a:pPr marR="19050" algn="r" rtl="1">
              <a:spcAft>
                <a:spcPts val="600"/>
              </a:spcAft>
              <a:tabLst>
                <a:tab pos="469265" algn="l"/>
                <a:tab pos="4007485" algn="l"/>
              </a:tabLst>
            </a:pPr>
            <a:r>
              <a:rPr lang="fa-IR" sz="3200" dirty="0">
                <a:latin typeface="Arial"/>
                <a:cs typeface="2  Nazanin" panose="00000400000000000000" pitchFamily="2" charset="-78"/>
              </a:rPr>
              <a:t>آغاز به کار پردیس بین‌المللی دانشگاه تهران در سال 2007</a:t>
            </a:r>
            <a:endParaRPr sz="3200" dirty="0">
              <a:latin typeface="Arial"/>
              <a:cs typeface="2  Nazanin" panose="00000400000000000000" pitchFamily="2" charset="-7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altLang="ja-JP" smtClean="0"/>
              <a:t>32</a:t>
            </a:fld>
            <a:endParaRPr lang="ja-JP" altLang="en-US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28650" y="159360"/>
            <a:ext cx="7886700" cy="701673"/>
          </a:xfrm>
          <a:prstGeom prst="rect">
            <a:avLst/>
          </a:prstGeom>
        </p:spPr>
        <p:txBody>
          <a:bodyPr vert="horz" wrap="square" lIns="0" tIns="363220" rIns="0" bIns="0" rtlCol="0">
            <a:noAutofit/>
          </a:bodyPr>
          <a:lstStyle/>
          <a:p>
            <a:pPr marL="12700" marR="12700" algn="ctr">
              <a:lnSpc>
                <a:spcPct val="100000"/>
              </a:lnSpc>
            </a:pPr>
            <a:r>
              <a:rPr lang="fa-IR" sz="3600" b="1" spc="-65" dirty="0">
                <a:solidFill>
                  <a:srgbClr val="D1282E"/>
                </a:solidFill>
                <a:latin typeface="Arial Black"/>
                <a:cs typeface="Arial Black"/>
              </a:rPr>
              <a:t>دانشجویان ایرانی در حارج از کشور</a:t>
            </a:r>
            <a:endParaRPr sz="3600" dirty="0">
              <a:latin typeface="Arial Black"/>
              <a:cs typeface="Arial Black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66134" y="5430748"/>
            <a:ext cx="7692240" cy="2166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000" b="1" u="heavy" spc="-5" dirty="0">
                <a:solidFill>
                  <a:srgbClr val="CC9900"/>
                </a:solidFill>
                <a:latin typeface="Arial"/>
                <a:cs typeface="Arial"/>
                <a:hlinkClick r:id="rId3"/>
              </a:rPr>
              <a:t>h</a:t>
            </a:r>
            <a:r>
              <a:rPr sz="2000" b="1" u="heavy" spc="-10" dirty="0">
                <a:solidFill>
                  <a:srgbClr val="CC9900"/>
                </a:solidFill>
                <a:latin typeface="Arial"/>
                <a:cs typeface="Arial"/>
                <a:hlinkClick r:id="rId3"/>
              </a:rPr>
              <a:t>tt</a:t>
            </a:r>
            <a:r>
              <a:rPr sz="2000" b="1" u="heavy" spc="-5" dirty="0">
                <a:solidFill>
                  <a:srgbClr val="CC9900"/>
                </a:solidFill>
                <a:latin typeface="Arial"/>
                <a:cs typeface="Arial"/>
                <a:hlinkClick r:id="rId3"/>
              </a:rPr>
              <a:t>p</a:t>
            </a:r>
            <a:r>
              <a:rPr sz="2000" b="1" u="heavy" spc="5" dirty="0">
                <a:solidFill>
                  <a:srgbClr val="CC9900"/>
                </a:solidFill>
                <a:latin typeface="Arial"/>
                <a:cs typeface="Arial"/>
                <a:hlinkClick r:id="rId3"/>
              </a:rPr>
              <a:t>s</a:t>
            </a:r>
            <a:r>
              <a:rPr sz="2000" b="1" u="heavy" spc="10" dirty="0">
                <a:solidFill>
                  <a:srgbClr val="CC9900"/>
                </a:solidFill>
                <a:latin typeface="Arial"/>
                <a:cs typeface="Arial"/>
                <a:hlinkClick r:id="rId3"/>
              </a:rPr>
              <a:t>:</a:t>
            </a:r>
            <a:r>
              <a:rPr sz="2000" b="1" u="heavy" spc="0" dirty="0">
                <a:solidFill>
                  <a:srgbClr val="CC9900"/>
                </a:solidFill>
                <a:latin typeface="Arial"/>
                <a:cs typeface="Arial"/>
                <a:hlinkClick r:id="rId3"/>
              </a:rPr>
              <a:t>//</a:t>
            </a:r>
            <a:r>
              <a:rPr sz="2000" b="1" u="heavy" spc="20" dirty="0">
                <a:solidFill>
                  <a:srgbClr val="CC9900"/>
                </a:solidFill>
                <a:latin typeface="Arial"/>
                <a:cs typeface="Arial"/>
                <a:hlinkClick r:id="rId3"/>
              </a:rPr>
              <a:t>w</a:t>
            </a:r>
            <a:r>
              <a:rPr sz="2000" b="1" u="heavy" spc="0" dirty="0">
                <a:solidFill>
                  <a:srgbClr val="CC9900"/>
                </a:solidFill>
                <a:latin typeface="Arial"/>
                <a:cs typeface="Arial"/>
                <a:hlinkClick r:id="rId3"/>
              </a:rPr>
              <a:t>w</a:t>
            </a:r>
            <a:r>
              <a:rPr sz="2000" b="1" u="heavy" spc="-100" dirty="0">
                <a:solidFill>
                  <a:srgbClr val="CC9900"/>
                </a:solidFill>
                <a:latin typeface="Arial"/>
                <a:cs typeface="Arial"/>
                <a:hlinkClick r:id="rId3"/>
              </a:rPr>
              <a:t>w</a:t>
            </a:r>
            <a:r>
              <a:rPr sz="2000" b="1" u="heavy" spc="-20" dirty="0">
                <a:solidFill>
                  <a:srgbClr val="CC9900"/>
                </a:solidFill>
                <a:latin typeface="Arial"/>
                <a:cs typeface="Arial"/>
                <a:hlinkClick r:id="rId3"/>
              </a:rPr>
              <a:t>.</a:t>
            </a:r>
            <a:r>
              <a:rPr sz="2000" b="1" u="heavy" spc="0" dirty="0">
                <a:solidFill>
                  <a:srgbClr val="CC9900"/>
                </a:solidFill>
                <a:latin typeface="Arial"/>
                <a:cs typeface="Arial"/>
                <a:hlinkClick r:id="rId3"/>
              </a:rPr>
              <a:t>w</a:t>
            </a:r>
            <a:r>
              <a:rPr sz="2000" b="1" u="heavy" spc="5" dirty="0">
                <a:solidFill>
                  <a:srgbClr val="CC9900"/>
                </a:solidFill>
                <a:latin typeface="Arial"/>
                <a:cs typeface="Arial"/>
                <a:hlinkClick r:id="rId3"/>
              </a:rPr>
              <a:t>es</a:t>
            </a:r>
            <a:r>
              <a:rPr sz="2000" b="1" u="heavy" spc="-20" dirty="0">
                <a:solidFill>
                  <a:srgbClr val="CC9900"/>
                </a:solidFill>
                <a:latin typeface="Arial"/>
                <a:cs typeface="Arial"/>
                <a:hlinkClick r:id="rId3"/>
              </a:rPr>
              <a:t>.</a:t>
            </a:r>
            <a:r>
              <a:rPr sz="2000" b="1" u="heavy" spc="-5" dirty="0">
                <a:solidFill>
                  <a:srgbClr val="CC9900"/>
                </a:solidFill>
                <a:latin typeface="Arial"/>
                <a:cs typeface="Arial"/>
                <a:hlinkClick r:id="rId3"/>
              </a:rPr>
              <a:t>o</a:t>
            </a:r>
            <a:r>
              <a:rPr sz="2000" b="1" u="heavy" spc="0" dirty="0">
                <a:solidFill>
                  <a:srgbClr val="CC9900"/>
                </a:solidFill>
                <a:latin typeface="Arial"/>
                <a:cs typeface="Arial"/>
                <a:hlinkClick r:id="rId3"/>
              </a:rPr>
              <a:t>r</a:t>
            </a:r>
            <a:r>
              <a:rPr sz="2000" b="1" u="heavy" spc="-5" dirty="0">
                <a:solidFill>
                  <a:srgbClr val="CC9900"/>
                </a:solidFill>
                <a:latin typeface="Arial"/>
                <a:cs typeface="Arial"/>
                <a:hlinkClick r:id="rId3"/>
              </a:rPr>
              <a:t>g</a:t>
            </a:r>
            <a:r>
              <a:rPr sz="2000" b="1" u="heavy" spc="0" dirty="0">
                <a:solidFill>
                  <a:srgbClr val="CC9900"/>
                </a:solidFill>
                <a:latin typeface="Arial"/>
                <a:cs typeface="Arial"/>
                <a:hlinkClick r:id="rId3"/>
              </a:rPr>
              <a:t>/</a:t>
            </a:r>
            <a:r>
              <a:rPr sz="2000" b="1" u="heavy" spc="-15" dirty="0">
                <a:solidFill>
                  <a:srgbClr val="CC9900"/>
                </a:solidFill>
                <a:latin typeface="Arial"/>
                <a:cs typeface="Arial"/>
                <a:hlinkClick r:id="rId3"/>
              </a:rPr>
              <a:t>e</a:t>
            </a:r>
            <a:r>
              <a:rPr sz="2000" b="1" u="heavy" spc="0" dirty="0">
                <a:solidFill>
                  <a:srgbClr val="CC9900"/>
                </a:solidFill>
                <a:latin typeface="Arial"/>
                <a:cs typeface="Arial"/>
                <a:hlinkClick r:id="rId3"/>
              </a:rPr>
              <a:t>w</a:t>
            </a:r>
            <a:r>
              <a:rPr sz="2000" b="1" u="heavy" spc="5" dirty="0">
                <a:solidFill>
                  <a:srgbClr val="CC9900"/>
                </a:solidFill>
                <a:latin typeface="Arial"/>
                <a:cs typeface="Arial"/>
                <a:hlinkClick r:id="rId3"/>
              </a:rPr>
              <a:t>e</a:t>
            </a:r>
            <a:r>
              <a:rPr sz="2000" b="1" u="heavy" spc="-5" dirty="0">
                <a:solidFill>
                  <a:srgbClr val="CC9900"/>
                </a:solidFill>
                <a:latin typeface="Arial"/>
                <a:cs typeface="Arial"/>
                <a:hlinkClick r:id="rId3"/>
              </a:rPr>
              <a:t>n</a:t>
            </a:r>
            <a:r>
              <a:rPr sz="2000" b="1" u="heavy" spc="0" dirty="0">
                <a:solidFill>
                  <a:srgbClr val="CC9900"/>
                </a:solidFill>
                <a:latin typeface="Arial"/>
                <a:cs typeface="Arial"/>
                <a:hlinkClick r:id="rId3"/>
              </a:rPr>
              <a:t>r</a:t>
            </a:r>
            <a:r>
              <a:rPr sz="2000" b="1" u="heavy" spc="-20" dirty="0">
                <a:solidFill>
                  <a:srgbClr val="CC9900"/>
                </a:solidFill>
                <a:latin typeface="Arial"/>
                <a:cs typeface="Arial"/>
                <a:hlinkClick r:id="rId3"/>
              </a:rPr>
              <a:t>/</a:t>
            </a:r>
            <a:r>
              <a:rPr sz="2000" b="1" u="heavy" spc="5" dirty="0">
                <a:solidFill>
                  <a:srgbClr val="CC9900"/>
                </a:solidFill>
                <a:latin typeface="Arial"/>
                <a:cs typeface="Arial"/>
                <a:hlinkClick r:id="rId3"/>
              </a:rPr>
              <a:t>1</a:t>
            </a:r>
            <a:r>
              <a:rPr sz="2000" b="1" u="heavy" spc="-15" dirty="0">
                <a:solidFill>
                  <a:srgbClr val="CC9900"/>
                </a:solidFill>
                <a:latin typeface="Arial"/>
                <a:cs typeface="Arial"/>
                <a:hlinkClick r:id="rId3"/>
              </a:rPr>
              <a:t>3</a:t>
            </a:r>
            <a:r>
              <a:rPr sz="2000" b="1" u="heavy" spc="5" dirty="0">
                <a:solidFill>
                  <a:srgbClr val="CC9900"/>
                </a:solidFill>
                <a:latin typeface="Arial"/>
                <a:cs typeface="Arial"/>
                <a:hlinkClick r:id="rId3"/>
              </a:rPr>
              <a:t>a</a:t>
            </a:r>
            <a:r>
              <a:rPr sz="2000" b="1" u="heavy" spc="-5" dirty="0">
                <a:solidFill>
                  <a:srgbClr val="CC9900"/>
                </a:solidFill>
                <a:latin typeface="Arial"/>
                <a:cs typeface="Arial"/>
                <a:hlinkClick r:id="rId3"/>
              </a:rPr>
              <a:t>p</a:t>
            </a:r>
            <a:r>
              <a:rPr sz="2000" b="1" u="heavy" spc="0" dirty="0">
                <a:solidFill>
                  <a:srgbClr val="CC9900"/>
                </a:solidFill>
                <a:latin typeface="Arial"/>
                <a:cs typeface="Arial"/>
                <a:hlinkClick r:id="rId3"/>
              </a:rPr>
              <a:t>r</a:t>
            </a:r>
            <a:r>
              <a:rPr sz="2000" b="1" u="heavy" spc="-20" dirty="0">
                <a:solidFill>
                  <a:srgbClr val="CC9900"/>
                </a:solidFill>
                <a:latin typeface="Arial"/>
                <a:cs typeface="Arial"/>
                <a:hlinkClick r:id="rId3"/>
              </a:rPr>
              <a:t>/</a:t>
            </a:r>
            <a:r>
              <a:rPr sz="2000" b="1" u="heavy" spc="-10" dirty="0">
                <a:solidFill>
                  <a:srgbClr val="CC9900"/>
                </a:solidFill>
                <a:latin typeface="Arial"/>
                <a:cs typeface="Arial"/>
                <a:hlinkClick r:id="rId3"/>
              </a:rPr>
              <a:t>f</a:t>
            </a:r>
            <a:r>
              <a:rPr sz="2000" b="1" u="heavy" spc="5" dirty="0">
                <a:solidFill>
                  <a:srgbClr val="CC9900"/>
                </a:solidFill>
                <a:latin typeface="Arial"/>
                <a:cs typeface="Arial"/>
                <a:hlinkClick r:id="rId3"/>
              </a:rPr>
              <a:t>ea</a:t>
            </a:r>
            <a:r>
              <a:rPr sz="2000" b="1" u="heavy" spc="-10" dirty="0">
                <a:solidFill>
                  <a:srgbClr val="CC9900"/>
                </a:solidFill>
                <a:latin typeface="Arial"/>
                <a:cs typeface="Arial"/>
                <a:hlinkClick r:id="rId3"/>
              </a:rPr>
              <a:t>t</a:t>
            </a:r>
            <a:r>
              <a:rPr sz="2000" b="1" u="heavy" spc="-5" dirty="0">
                <a:solidFill>
                  <a:srgbClr val="CC9900"/>
                </a:solidFill>
                <a:latin typeface="Arial"/>
                <a:cs typeface="Arial"/>
                <a:hlinkClick r:id="rId3"/>
              </a:rPr>
              <a:t>u</a:t>
            </a:r>
            <a:r>
              <a:rPr sz="2000" b="1" u="heavy" spc="0" dirty="0">
                <a:solidFill>
                  <a:srgbClr val="CC9900"/>
                </a:solidFill>
                <a:latin typeface="Arial"/>
                <a:cs typeface="Arial"/>
                <a:hlinkClick r:id="rId3"/>
              </a:rPr>
              <a:t>r</a:t>
            </a:r>
            <a:r>
              <a:rPr sz="2000" b="1" u="heavy" spc="5" dirty="0">
                <a:solidFill>
                  <a:srgbClr val="CC9900"/>
                </a:solidFill>
                <a:latin typeface="Arial"/>
                <a:cs typeface="Arial"/>
                <a:hlinkClick r:id="rId3"/>
              </a:rPr>
              <a:t>e</a:t>
            </a:r>
            <a:r>
              <a:rPr sz="2000" b="1" u="heavy" spc="-15" dirty="0">
                <a:solidFill>
                  <a:srgbClr val="CC9900"/>
                </a:solidFill>
                <a:latin typeface="Arial"/>
                <a:cs typeface="Arial"/>
                <a:hlinkClick r:id="rId3"/>
              </a:rPr>
              <a:t>_</a:t>
            </a:r>
            <a:r>
              <a:rPr sz="2000" b="1" u="heavy" spc="-10" dirty="0">
                <a:solidFill>
                  <a:srgbClr val="CC9900"/>
                </a:solidFill>
                <a:latin typeface="Arial"/>
                <a:cs typeface="Arial"/>
                <a:hlinkClick r:id="rId3"/>
              </a:rPr>
              <a:t>t</a:t>
            </a:r>
            <a:r>
              <a:rPr sz="2000" b="1" u="heavy" spc="5" dirty="0">
                <a:solidFill>
                  <a:srgbClr val="CC9900"/>
                </a:solidFill>
                <a:latin typeface="Arial"/>
                <a:cs typeface="Arial"/>
                <a:hlinkClick r:id="rId3"/>
              </a:rPr>
              <a:t>a</a:t>
            </a:r>
            <a:r>
              <a:rPr sz="2000" b="1" u="heavy" spc="-5" dirty="0">
                <a:solidFill>
                  <a:srgbClr val="CC9900"/>
                </a:solidFill>
                <a:latin typeface="Arial"/>
                <a:cs typeface="Arial"/>
                <a:hlinkClick r:id="rId3"/>
              </a:rPr>
              <a:t>b</a:t>
            </a:r>
            <a:r>
              <a:rPr sz="2000" b="1" u="heavy" spc="0" dirty="0">
                <a:solidFill>
                  <a:srgbClr val="CC9900"/>
                </a:solidFill>
                <a:latin typeface="Arial"/>
                <a:cs typeface="Arial"/>
                <a:hlinkClick r:id="rId3"/>
              </a:rPr>
              <a:t>l</a:t>
            </a:r>
            <a:r>
              <a:rPr sz="2000" b="1" u="heavy" spc="-15" dirty="0">
                <a:solidFill>
                  <a:srgbClr val="CC9900"/>
                </a:solidFill>
                <a:latin typeface="Arial"/>
                <a:cs typeface="Arial"/>
                <a:hlinkClick r:id="rId3"/>
              </a:rPr>
              <a:t>e</a:t>
            </a:r>
            <a:r>
              <a:rPr sz="2000" b="1" u="heavy" spc="5" dirty="0">
                <a:solidFill>
                  <a:srgbClr val="CC9900"/>
                </a:solidFill>
                <a:latin typeface="Arial"/>
                <a:cs typeface="Arial"/>
                <a:hlinkClick r:id="rId3"/>
              </a:rPr>
              <a:t>2</a:t>
            </a:r>
            <a:r>
              <a:rPr sz="2000" b="1" u="heavy" spc="-20" dirty="0">
                <a:solidFill>
                  <a:srgbClr val="CC9900"/>
                </a:solidFill>
                <a:latin typeface="Arial"/>
                <a:cs typeface="Arial"/>
                <a:hlinkClick r:id="rId3"/>
              </a:rPr>
              <a:t>.</a:t>
            </a:r>
            <a:r>
              <a:rPr sz="2000" b="1" u="heavy" spc="-5" dirty="0">
                <a:solidFill>
                  <a:srgbClr val="CC9900"/>
                </a:solidFill>
                <a:latin typeface="Arial"/>
                <a:cs typeface="Arial"/>
                <a:hlinkClick r:id="rId3"/>
              </a:rPr>
              <a:t>g</a:t>
            </a:r>
            <a:r>
              <a:rPr sz="2000" b="1" u="heavy" spc="0" dirty="0">
                <a:solidFill>
                  <a:srgbClr val="CC9900"/>
                </a:solidFill>
                <a:latin typeface="Arial"/>
                <a:cs typeface="Arial"/>
                <a:hlinkClick r:id="rId3"/>
              </a:rPr>
              <a:t>if</a:t>
            </a:r>
            <a:endParaRPr sz="2000" dirty="0">
              <a:latin typeface="Arial"/>
              <a:cs typeface="Arial"/>
            </a:endParaRPr>
          </a:p>
          <a:p>
            <a:pPr>
              <a:lnSpc>
                <a:spcPts val="1000"/>
              </a:lnSpc>
              <a:spcBef>
                <a:spcPts val="80"/>
              </a:spcBef>
            </a:pPr>
            <a:endParaRPr sz="1000" dirty="0"/>
          </a:p>
          <a:p>
            <a:pPr marL="12700">
              <a:lnSpc>
                <a:spcPct val="100000"/>
              </a:lnSpc>
            </a:pPr>
            <a:r>
              <a:rPr sz="2800" b="1" spc="-5" dirty="0">
                <a:solidFill>
                  <a:srgbClr val="C00000"/>
                </a:solidFill>
                <a:latin typeface="Arial"/>
                <a:cs typeface="Arial"/>
              </a:rPr>
              <a:t>Nu</a:t>
            </a:r>
            <a:r>
              <a:rPr sz="2800" b="1" spc="0" dirty="0">
                <a:solidFill>
                  <a:srgbClr val="C00000"/>
                </a:solidFill>
                <a:latin typeface="Arial"/>
                <a:cs typeface="Arial"/>
              </a:rPr>
              <a:t>m</a:t>
            </a:r>
            <a:r>
              <a:rPr sz="2800" b="1" spc="-5" dirty="0">
                <a:solidFill>
                  <a:srgbClr val="C00000"/>
                </a:solidFill>
                <a:latin typeface="Arial"/>
                <a:cs typeface="Arial"/>
              </a:rPr>
              <a:t>b</a:t>
            </a:r>
            <a:r>
              <a:rPr sz="2800" b="1" spc="5" dirty="0">
                <a:solidFill>
                  <a:srgbClr val="C00000"/>
                </a:solidFill>
                <a:latin typeface="Arial"/>
                <a:cs typeface="Arial"/>
              </a:rPr>
              <a:t>e</a:t>
            </a:r>
            <a:r>
              <a:rPr sz="2800" b="1" spc="0" dirty="0">
                <a:solidFill>
                  <a:srgbClr val="C00000"/>
                </a:solidFill>
                <a:latin typeface="Arial"/>
                <a:cs typeface="Arial"/>
              </a:rPr>
              <a:t>r</a:t>
            </a:r>
            <a:r>
              <a:rPr sz="2800" b="1" spc="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C00000"/>
                </a:solidFill>
                <a:latin typeface="Arial"/>
                <a:cs typeface="Arial"/>
              </a:rPr>
              <a:t>o</a:t>
            </a:r>
            <a:r>
              <a:rPr sz="2800" b="1" spc="0" dirty="0">
                <a:solidFill>
                  <a:srgbClr val="C00000"/>
                </a:solidFill>
                <a:latin typeface="Arial"/>
                <a:cs typeface="Arial"/>
              </a:rPr>
              <a:t>f</a:t>
            </a:r>
            <a:r>
              <a:rPr sz="2800" b="1" spc="-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800" b="1" spc="0" dirty="0">
                <a:solidFill>
                  <a:srgbClr val="C00000"/>
                </a:solidFill>
                <a:latin typeface="Arial"/>
                <a:cs typeface="Arial"/>
              </a:rPr>
              <a:t>Ir</a:t>
            </a:r>
            <a:r>
              <a:rPr sz="2800" b="1" spc="5" dirty="0">
                <a:solidFill>
                  <a:srgbClr val="C00000"/>
                </a:solidFill>
                <a:latin typeface="Arial"/>
                <a:cs typeface="Arial"/>
              </a:rPr>
              <a:t>a</a:t>
            </a:r>
            <a:r>
              <a:rPr sz="2800" b="1" spc="-5" dirty="0">
                <a:solidFill>
                  <a:srgbClr val="C00000"/>
                </a:solidFill>
                <a:latin typeface="Arial"/>
                <a:cs typeface="Arial"/>
              </a:rPr>
              <a:t>n</a:t>
            </a:r>
            <a:r>
              <a:rPr sz="2800" b="1" spc="0" dirty="0">
                <a:solidFill>
                  <a:srgbClr val="C00000"/>
                </a:solidFill>
                <a:latin typeface="Arial"/>
                <a:cs typeface="Arial"/>
              </a:rPr>
              <a:t>i</a:t>
            </a:r>
            <a:r>
              <a:rPr sz="2800" b="1" spc="5" dirty="0">
                <a:solidFill>
                  <a:srgbClr val="C00000"/>
                </a:solidFill>
                <a:latin typeface="Arial"/>
                <a:cs typeface="Arial"/>
              </a:rPr>
              <a:t>a</a:t>
            </a:r>
            <a:r>
              <a:rPr sz="2800" b="1" spc="0" dirty="0">
                <a:solidFill>
                  <a:srgbClr val="C00000"/>
                </a:solidFill>
                <a:latin typeface="Arial"/>
                <a:cs typeface="Arial"/>
              </a:rPr>
              <a:t>n</a:t>
            </a:r>
            <a:r>
              <a:rPr sz="2800" b="1" spc="-4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800" b="1" spc="5" dirty="0">
                <a:solidFill>
                  <a:srgbClr val="C00000"/>
                </a:solidFill>
                <a:latin typeface="Arial"/>
                <a:cs typeface="Arial"/>
              </a:rPr>
              <a:t>s</a:t>
            </a:r>
            <a:r>
              <a:rPr sz="2800" b="1" spc="-10" dirty="0">
                <a:solidFill>
                  <a:srgbClr val="C00000"/>
                </a:solidFill>
                <a:latin typeface="Arial"/>
                <a:cs typeface="Arial"/>
              </a:rPr>
              <a:t>t</a:t>
            </a:r>
            <a:r>
              <a:rPr sz="2800" b="1" spc="-5" dirty="0">
                <a:solidFill>
                  <a:srgbClr val="C00000"/>
                </a:solidFill>
                <a:latin typeface="Arial"/>
                <a:cs typeface="Arial"/>
              </a:rPr>
              <a:t>ud</a:t>
            </a:r>
            <a:r>
              <a:rPr sz="2800" b="1" spc="5" dirty="0">
                <a:solidFill>
                  <a:srgbClr val="C00000"/>
                </a:solidFill>
                <a:latin typeface="Arial"/>
                <a:cs typeface="Arial"/>
              </a:rPr>
              <a:t>e</a:t>
            </a:r>
            <a:r>
              <a:rPr sz="2800" b="1" spc="-5" dirty="0">
                <a:solidFill>
                  <a:srgbClr val="C00000"/>
                </a:solidFill>
                <a:latin typeface="Arial"/>
                <a:cs typeface="Arial"/>
              </a:rPr>
              <a:t>n</a:t>
            </a:r>
            <a:r>
              <a:rPr sz="2800" b="1" spc="-10" dirty="0">
                <a:solidFill>
                  <a:srgbClr val="C00000"/>
                </a:solidFill>
                <a:latin typeface="Arial"/>
                <a:cs typeface="Arial"/>
              </a:rPr>
              <a:t>t</a:t>
            </a:r>
            <a:r>
              <a:rPr sz="2800" b="1" spc="0" dirty="0">
                <a:solidFill>
                  <a:srgbClr val="C00000"/>
                </a:solidFill>
                <a:latin typeface="Arial"/>
                <a:cs typeface="Arial"/>
              </a:rPr>
              <a:t>s</a:t>
            </a:r>
            <a:r>
              <a:rPr sz="2800" b="1" spc="-1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800" b="1" spc="5" dirty="0">
                <a:solidFill>
                  <a:srgbClr val="C00000"/>
                </a:solidFill>
                <a:latin typeface="Arial"/>
                <a:cs typeface="Arial"/>
              </a:rPr>
              <a:t>a</a:t>
            </a:r>
            <a:r>
              <a:rPr sz="2800" b="1" spc="-5" dirty="0">
                <a:solidFill>
                  <a:srgbClr val="C00000"/>
                </a:solidFill>
                <a:latin typeface="Arial"/>
                <a:cs typeface="Arial"/>
              </a:rPr>
              <a:t>b</a:t>
            </a:r>
            <a:r>
              <a:rPr sz="2800" b="1" spc="0" dirty="0">
                <a:solidFill>
                  <a:srgbClr val="C00000"/>
                </a:solidFill>
                <a:latin typeface="Arial"/>
                <a:cs typeface="Arial"/>
              </a:rPr>
              <a:t>r</a:t>
            </a:r>
            <a:r>
              <a:rPr sz="2800" b="1" spc="-5" dirty="0">
                <a:solidFill>
                  <a:srgbClr val="C00000"/>
                </a:solidFill>
                <a:latin typeface="Arial"/>
                <a:cs typeface="Arial"/>
              </a:rPr>
              <a:t>o</a:t>
            </a:r>
            <a:r>
              <a:rPr sz="2800" b="1" spc="5" dirty="0">
                <a:solidFill>
                  <a:srgbClr val="C00000"/>
                </a:solidFill>
                <a:latin typeface="Arial"/>
                <a:cs typeface="Arial"/>
              </a:rPr>
              <a:t>a</a:t>
            </a:r>
            <a:r>
              <a:rPr sz="2800" b="1" spc="0" dirty="0">
                <a:solidFill>
                  <a:srgbClr val="C00000"/>
                </a:solidFill>
                <a:latin typeface="Arial"/>
                <a:cs typeface="Arial"/>
              </a:rPr>
              <a:t>d</a:t>
            </a:r>
            <a:r>
              <a:rPr sz="2800" b="1" spc="-2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800" b="1" spc="0" dirty="0">
                <a:solidFill>
                  <a:srgbClr val="C00000"/>
                </a:solidFill>
                <a:latin typeface="Arial"/>
                <a:cs typeface="Arial"/>
              </a:rPr>
              <a:t>i</a:t>
            </a:r>
            <a:r>
              <a:rPr sz="2800" b="1" spc="-5" dirty="0">
                <a:solidFill>
                  <a:srgbClr val="C00000"/>
                </a:solidFill>
                <a:latin typeface="Arial"/>
                <a:cs typeface="Arial"/>
              </a:rPr>
              <a:t>n</a:t>
            </a:r>
            <a:r>
              <a:rPr sz="2800" b="1" spc="5" dirty="0">
                <a:solidFill>
                  <a:srgbClr val="C00000"/>
                </a:solidFill>
                <a:latin typeface="Arial"/>
                <a:cs typeface="Arial"/>
              </a:rPr>
              <a:t>c</a:t>
            </a:r>
            <a:r>
              <a:rPr sz="2800" b="1" spc="0" dirty="0">
                <a:solidFill>
                  <a:srgbClr val="C00000"/>
                </a:solidFill>
                <a:latin typeface="Arial"/>
                <a:cs typeface="Arial"/>
              </a:rPr>
              <a:t>r</a:t>
            </a:r>
            <a:r>
              <a:rPr sz="2800" b="1" spc="5" dirty="0">
                <a:solidFill>
                  <a:srgbClr val="C00000"/>
                </a:solidFill>
                <a:latin typeface="Arial"/>
                <a:cs typeface="Arial"/>
              </a:rPr>
              <a:t>ease</a:t>
            </a:r>
            <a:r>
              <a:rPr sz="2800" b="1" spc="0" dirty="0">
                <a:solidFill>
                  <a:srgbClr val="C00000"/>
                </a:solidFill>
                <a:latin typeface="Arial"/>
                <a:cs typeface="Arial"/>
              </a:rPr>
              <a:t>d</a:t>
            </a:r>
            <a:r>
              <a:rPr sz="2800" b="1" spc="-4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800" b="1" spc="-10" dirty="0">
                <a:solidFill>
                  <a:srgbClr val="C00000"/>
                </a:solidFill>
                <a:latin typeface="Arial"/>
                <a:cs typeface="Arial"/>
              </a:rPr>
              <a:t>t</a:t>
            </a:r>
            <a:r>
              <a:rPr sz="2800" b="1" spc="0" dirty="0">
                <a:solidFill>
                  <a:srgbClr val="C00000"/>
                </a:solidFill>
                <a:latin typeface="Arial"/>
                <a:cs typeface="Arial"/>
              </a:rPr>
              <a:t>o</a:t>
            </a:r>
            <a:r>
              <a:rPr sz="2800" b="1" spc="-2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800" b="1" spc="5" dirty="0">
                <a:solidFill>
                  <a:srgbClr val="C00000"/>
                </a:solidFill>
                <a:latin typeface="Arial"/>
                <a:cs typeface="Arial"/>
              </a:rPr>
              <a:t>55</a:t>
            </a:r>
            <a:r>
              <a:rPr sz="2800" b="1" spc="0" dirty="0">
                <a:solidFill>
                  <a:srgbClr val="C00000"/>
                </a:solidFill>
                <a:latin typeface="Arial"/>
                <a:cs typeface="Arial"/>
              </a:rPr>
              <a:t>,</a:t>
            </a:r>
            <a:r>
              <a:rPr sz="2800" b="1" spc="5" dirty="0">
                <a:solidFill>
                  <a:srgbClr val="C00000"/>
                </a:solidFill>
                <a:latin typeface="Arial"/>
                <a:cs typeface="Arial"/>
              </a:rPr>
              <a:t>68</a:t>
            </a:r>
            <a:r>
              <a:rPr sz="2800" b="1" spc="0" dirty="0">
                <a:solidFill>
                  <a:srgbClr val="C00000"/>
                </a:solidFill>
                <a:latin typeface="Arial"/>
                <a:cs typeface="Arial"/>
              </a:rPr>
              <a:t>6</a:t>
            </a:r>
            <a:r>
              <a:rPr sz="2800" b="1" spc="-3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800" b="1" spc="0" dirty="0">
                <a:solidFill>
                  <a:srgbClr val="C00000"/>
                </a:solidFill>
                <a:latin typeface="Arial"/>
                <a:cs typeface="Arial"/>
              </a:rPr>
              <a:t>in</a:t>
            </a:r>
            <a:r>
              <a:rPr sz="2800" b="1" spc="-2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800" b="1" spc="5" dirty="0">
                <a:solidFill>
                  <a:srgbClr val="C00000"/>
                </a:solidFill>
                <a:latin typeface="Arial"/>
                <a:cs typeface="Arial"/>
              </a:rPr>
              <a:t>2013.</a:t>
            </a:r>
            <a:endParaRPr sz="2800" dirty="0">
              <a:solidFill>
                <a:srgbClr val="C00000"/>
              </a:solidFill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26786" y="1040116"/>
            <a:ext cx="7989907" cy="421154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altLang="ja-JP" smtClean="0"/>
              <a:t>33</a:t>
            </a:fld>
            <a:endParaRPr lang="ja-JP" altLang="en-US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2400" y="76200"/>
            <a:ext cx="8915400" cy="1020763"/>
          </a:xfrm>
          <a:prstGeom prst="rect">
            <a:avLst/>
          </a:prstGeom>
        </p:spPr>
        <p:txBody>
          <a:bodyPr vert="horz" wrap="square" lIns="0" tIns="363220" rIns="0" bIns="0" rtlCol="0">
            <a:noAutofit/>
          </a:bodyPr>
          <a:lstStyle/>
          <a:p>
            <a:pPr marL="12700" algn="ctr">
              <a:lnSpc>
                <a:spcPct val="100000"/>
              </a:lnSpc>
            </a:pPr>
            <a:r>
              <a:rPr lang="fa-IR" altLang="ja-JP" sz="3600" b="1" spc="-65" dirty="0">
                <a:solidFill>
                  <a:srgbClr val="C00000"/>
                </a:solidFill>
                <a:latin typeface="Arial Black"/>
                <a:cs typeface="2  Nazanin" panose="00000400000000000000" pitchFamily="2" charset="-78"/>
              </a:rPr>
              <a:t>اهداف بین‌المللی سازی درایران</a:t>
            </a:r>
            <a:r>
              <a:rPr lang="fa-IR" sz="2800" b="1" spc="-65" dirty="0">
                <a:solidFill>
                  <a:srgbClr val="C00000"/>
                </a:solidFill>
                <a:latin typeface="Arial Black"/>
                <a:cs typeface="2  Nazanin" panose="00000400000000000000" pitchFamily="2" charset="-78"/>
              </a:rPr>
              <a:t/>
            </a:r>
            <a:br>
              <a:rPr lang="fa-IR" sz="2800" b="1" spc="-65" dirty="0">
                <a:solidFill>
                  <a:srgbClr val="C00000"/>
                </a:solidFill>
                <a:latin typeface="Arial Black"/>
                <a:cs typeface="2  Nazanin" panose="00000400000000000000" pitchFamily="2" charset="-78"/>
              </a:rPr>
            </a:br>
            <a:endParaRPr sz="2800" dirty="0">
              <a:solidFill>
                <a:srgbClr val="C00000"/>
              </a:solidFill>
              <a:latin typeface="Arial Black"/>
              <a:cs typeface="2  Nazanin" panose="00000400000000000000" pitchFamily="2" charset="-78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42900" y="1295400"/>
            <a:ext cx="8534400" cy="506095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066" marR="12700" algn="ctr">
              <a:lnSpc>
                <a:spcPts val="4000"/>
              </a:lnSpc>
              <a:tabLst>
                <a:tab pos="469900" algn="l"/>
              </a:tabLst>
            </a:pPr>
            <a:r>
              <a:rPr lang="en-US" sz="2400" b="1" spc="5" dirty="0">
                <a:solidFill>
                  <a:srgbClr val="C00000"/>
                </a:solidFill>
                <a:latin typeface="Arial"/>
                <a:cs typeface="2  Nazanin" panose="00000400000000000000" pitchFamily="2" charset="-78"/>
              </a:rPr>
              <a:t>Enhance the position of </a:t>
            </a:r>
            <a:r>
              <a:rPr lang="en-US" sz="2400" b="1" spc="-15" dirty="0">
                <a:solidFill>
                  <a:srgbClr val="C00000"/>
                </a:solidFill>
                <a:latin typeface="Arial"/>
                <a:cs typeface="2  Nazanin" panose="00000400000000000000" pitchFamily="2" charset="-78"/>
              </a:rPr>
              <a:t>Iranian </a:t>
            </a:r>
            <a:r>
              <a:rPr sz="2400" b="1" spc="0" dirty="0">
                <a:solidFill>
                  <a:srgbClr val="C00000"/>
                </a:solidFill>
                <a:latin typeface="Arial"/>
                <a:cs typeface="2  Nazanin" panose="00000400000000000000" pitchFamily="2" charset="-78"/>
              </a:rPr>
              <a:t>c</a:t>
            </a:r>
            <a:r>
              <a:rPr sz="2400" b="1" spc="5" dirty="0">
                <a:solidFill>
                  <a:srgbClr val="C00000"/>
                </a:solidFill>
                <a:latin typeface="Arial"/>
                <a:cs typeface="2  Nazanin" panose="00000400000000000000" pitchFamily="2" charset="-78"/>
              </a:rPr>
              <a:t>u</a:t>
            </a:r>
            <a:r>
              <a:rPr sz="2400" b="1" spc="0" dirty="0">
                <a:solidFill>
                  <a:srgbClr val="C00000"/>
                </a:solidFill>
                <a:latin typeface="Arial"/>
                <a:cs typeface="2  Nazanin" panose="00000400000000000000" pitchFamily="2" charset="-78"/>
              </a:rPr>
              <a:t>l</a:t>
            </a:r>
            <a:r>
              <a:rPr sz="2400" b="1" spc="5" dirty="0">
                <a:solidFill>
                  <a:srgbClr val="C00000"/>
                </a:solidFill>
                <a:latin typeface="Arial"/>
                <a:cs typeface="2  Nazanin" panose="00000400000000000000" pitchFamily="2" charset="-78"/>
              </a:rPr>
              <a:t>tu</a:t>
            </a:r>
            <a:r>
              <a:rPr sz="2400" b="1" spc="-10" dirty="0">
                <a:solidFill>
                  <a:srgbClr val="C00000"/>
                </a:solidFill>
                <a:latin typeface="Arial"/>
                <a:cs typeface="2  Nazanin" panose="00000400000000000000" pitchFamily="2" charset="-78"/>
              </a:rPr>
              <a:t>r</a:t>
            </a:r>
            <a:r>
              <a:rPr lang="en-US" sz="2400" b="1" dirty="0">
                <a:solidFill>
                  <a:srgbClr val="C00000"/>
                </a:solidFill>
                <a:latin typeface="Arial"/>
                <a:cs typeface="2  Nazanin" panose="00000400000000000000" pitchFamily="2" charset="-78"/>
              </a:rPr>
              <a:t>e</a:t>
            </a:r>
            <a:r>
              <a:rPr sz="2400" b="1" spc="0" dirty="0">
                <a:solidFill>
                  <a:srgbClr val="C00000"/>
                </a:solidFill>
                <a:latin typeface="Arial"/>
                <a:cs typeface="2  Nazanin" panose="00000400000000000000" pitchFamily="2" charset="-78"/>
              </a:rPr>
              <a:t> </a:t>
            </a:r>
            <a:r>
              <a:rPr lang="en-US" sz="2400" b="1" spc="5" dirty="0">
                <a:solidFill>
                  <a:srgbClr val="C00000"/>
                </a:solidFill>
                <a:latin typeface="Arial"/>
                <a:cs typeface="2  Nazanin" panose="00000400000000000000" pitchFamily="2" charset="-78"/>
              </a:rPr>
              <a:t>and Persian language</a:t>
            </a:r>
            <a:r>
              <a:rPr lang="ja-JP" altLang="en-US" sz="2400" b="1" spc="5" dirty="0">
                <a:solidFill>
                  <a:srgbClr val="C00000"/>
                </a:solidFill>
                <a:latin typeface="Arial"/>
                <a:cs typeface="2  Nazanin" panose="00000400000000000000" pitchFamily="2" charset="-78"/>
              </a:rPr>
              <a:t> </a:t>
            </a:r>
            <a:r>
              <a:rPr lang="en-US" altLang="ja-JP" sz="2400" b="1" spc="5" dirty="0">
                <a:solidFill>
                  <a:srgbClr val="C00000"/>
                </a:solidFill>
                <a:latin typeface="Arial"/>
                <a:cs typeface="2  Nazanin" panose="00000400000000000000" pitchFamily="2" charset="-78"/>
              </a:rPr>
              <a:t>in the world</a:t>
            </a:r>
            <a:endParaRPr lang="en-US" altLang="ja-JP" sz="2400" b="1" dirty="0">
              <a:solidFill>
                <a:srgbClr val="C00000"/>
              </a:solidFill>
              <a:latin typeface="Arial"/>
              <a:cs typeface="2  Nazanin" panose="00000400000000000000" pitchFamily="2" charset="-78"/>
            </a:endParaRPr>
          </a:p>
          <a:p>
            <a:pPr marL="12066" marR="12700" algn="ctr">
              <a:lnSpc>
                <a:spcPts val="4000"/>
              </a:lnSpc>
              <a:spcAft>
                <a:spcPts val="600"/>
              </a:spcAft>
              <a:tabLst>
                <a:tab pos="469900" algn="l"/>
              </a:tabLst>
            </a:pPr>
            <a:r>
              <a:rPr sz="2800" b="1" spc="-20" dirty="0">
                <a:latin typeface="Arial"/>
                <a:cs typeface="2  Nazanin" panose="00000400000000000000" pitchFamily="2" charset="-78"/>
              </a:rPr>
              <a:t> </a:t>
            </a:r>
            <a:r>
              <a:rPr lang="fa-IR" sz="3200" b="1" dirty="0">
                <a:cs typeface="2  Nazanin" panose="00000400000000000000" pitchFamily="2" charset="-78"/>
              </a:rPr>
              <a:t>ارتقای جایگاه  فرهنگ و زبان ایران در سایر جهان</a:t>
            </a:r>
          </a:p>
          <a:p>
            <a:pPr marL="12066" marR="12700" algn="ctr">
              <a:lnSpc>
                <a:spcPts val="3600"/>
              </a:lnSpc>
              <a:tabLst>
                <a:tab pos="469900" algn="l"/>
              </a:tabLst>
            </a:pP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Enhance the Iran’s academic position in the world through the provision of English programs. </a:t>
            </a:r>
            <a:endParaRPr lang="fa-IR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66" marR="840105" algn="ctr" rtl="1">
              <a:lnSpc>
                <a:spcPts val="4000"/>
              </a:lnSpc>
              <a:spcAft>
                <a:spcPts val="600"/>
              </a:spcAft>
              <a:tabLst>
                <a:tab pos="469900" algn="l"/>
              </a:tabLst>
            </a:pPr>
            <a:r>
              <a:rPr lang="fa-IR" sz="3200" b="1" spc="-10" dirty="0">
                <a:latin typeface="Arial"/>
                <a:cs typeface="2  Nazanin" panose="00000400000000000000" pitchFamily="2" charset="-78"/>
              </a:rPr>
              <a:t>فراهم آوردن دوره های انگلیسی برای دانشجویان ایراتی بجهت </a:t>
            </a:r>
            <a:r>
              <a:rPr lang="fa-IR" altLang="ja-JP" sz="3200" b="1" dirty="0">
                <a:cs typeface="2  Nazanin" panose="00000400000000000000" pitchFamily="2" charset="-78"/>
              </a:rPr>
              <a:t>ارتقاء </a:t>
            </a:r>
            <a:r>
              <a:rPr lang="fa-IR" altLang="ja-JP" sz="3200" dirty="0">
                <a:cs typeface="2  Nazanin" panose="00000400000000000000" pitchFamily="2" charset="-78"/>
              </a:rPr>
              <a:t>جایگاه</a:t>
            </a:r>
            <a:r>
              <a:rPr lang="fa-IR" altLang="ja-JP" sz="3200" b="1" dirty="0">
                <a:cs typeface="2  Nazanin" panose="00000400000000000000" pitchFamily="2" charset="-78"/>
              </a:rPr>
              <a:t> علمی در جهان</a:t>
            </a:r>
            <a:endParaRPr lang="en-US" altLang="ja-JP" sz="3200" b="1" dirty="0">
              <a:cs typeface="2  Nazanin" panose="00000400000000000000" pitchFamily="2" charset="-78"/>
            </a:endParaRPr>
          </a:p>
          <a:p>
            <a:pPr marL="12066" marR="840105" algn="ctr" rtl="1">
              <a:lnSpc>
                <a:spcPts val="4000"/>
              </a:lnSpc>
              <a:spcAft>
                <a:spcPts val="600"/>
              </a:spcAft>
              <a:tabLst>
                <a:tab pos="469900" algn="l"/>
              </a:tabLst>
            </a:pPr>
            <a:r>
              <a:rPr lang="en-US" sz="2400" b="1" spc="0" dirty="0">
                <a:solidFill>
                  <a:srgbClr val="C00000"/>
                </a:solidFill>
                <a:latin typeface="Arial"/>
                <a:cs typeface="2  Nazanin" panose="00000400000000000000" pitchFamily="2" charset="-78"/>
              </a:rPr>
              <a:t>The issue of Brain Drain</a:t>
            </a:r>
            <a:endParaRPr lang="fa-IR" sz="2400" b="1" spc="0" dirty="0">
              <a:solidFill>
                <a:srgbClr val="C00000"/>
              </a:solidFill>
              <a:latin typeface="Arial"/>
              <a:cs typeface="2  Nazanin" panose="00000400000000000000" pitchFamily="2" charset="-78"/>
            </a:endParaRPr>
          </a:p>
          <a:p>
            <a:pPr marL="12066" marR="840105" algn="ctr" rtl="1">
              <a:lnSpc>
                <a:spcPts val="4000"/>
              </a:lnSpc>
              <a:spcAft>
                <a:spcPts val="600"/>
              </a:spcAft>
              <a:tabLst>
                <a:tab pos="469900" algn="l"/>
              </a:tabLst>
            </a:pPr>
            <a:r>
              <a:rPr lang="fa-IR" sz="2800" b="1" dirty="0">
                <a:latin typeface="Arial"/>
                <a:cs typeface="2  Nazanin" panose="00000400000000000000" pitchFamily="2" charset="-78"/>
              </a:rPr>
              <a:t>مساله فرار مغزها</a:t>
            </a:r>
            <a:endParaRPr sz="2800" dirty="0">
              <a:latin typeface="Arial"/>
              <a:cs typeface="2  Nazanin" panose="00000400000000000000" pitchFamily="2" charset="-7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altLang="ja-JP" smtClean="0"/>
              <a:t>34</a:t>
            </a:fld>
            <a:endParaRPr lang="ja-JP" altLang="en-US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78239" y="597217"/>
            <a:ext cx="6474460" cy="11068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0" algn="ctr">
              <a:lnSpc>
                <a:spcPct val="100000"/>
              </a:lnSpc>
            </a:pPr>
            <a:r>
              <a:rPr lang="fa-IR" altLang="ja-JP" sz="3600" b="1" spc="-65" dirty="0">
                <a:solidFill>
                  <a:srgbClr val="C00000"/>
                </a:solidFill>
                <a:latin typeface="Arial Black"/>
                <a:cs typeface="2  Nazanin" panose="00000400000000000000" pitchFamily="2" charset="-78"/>
              </a:rPr>
              <a:t>بین‌المللی سازی در قطر</a:t>
            </a:r>
            <a:endParaRPr sz="3600" dirty="0">
              <a:latin typeface="Arial Black"/>
              <a:cs typeface="Arial Black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09600" y="1295401"/>
            <a:ext cx="7886700" cy="83819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18440" marR="12700" indent="0" algn="ctr">
              <a:lnSpc>
                <a:spcPts val="2800"/>
              </a:lnSpc>
              <a:tabLst>
                <a:tab pos="5380355" algn="l"/>
              </a:tabLst>
            </a:pPr>
            <a:r>
              <a:rPr lang="fa-IR" altLang="ja-JP" sz="3200" b="1" dirty="0">
                <a:latin typeface="Arial" panose="020B0604020202020204" pitchFamily="34" charset="0"/>
                <a:cs typeface="2  Nazanin" panose="00000400000000000000" pitchFamily="2" charset="-78"/>
              </a:rPr>
              <a:t>پردیس‌های بین‌المللی دانشگاه‌های خارجی</a:t>
            </a:r>
            <a:r>
              <a:rPr lang="fa-IR" altLang="ja-JP" sz="2600" b="1" spc="0" dirty="0">
                <a:latin typeface="Arial"/>
                <a:cs typeface="Arial"/>
              </a:rPr>
              <a:t/>
            </a:r>
            <a:br>
              <a:rPr lang="fa-IR" altLang="ja-JP" sz="2600" b="1" spc="0" dirty="0">
                <a:latin typeface="Arial"/>
                <a:cs typeface="Arial"/>
              </a:rPr>
            </a:br>
            <a:endParaRPr sz="2600" dirty="0">
              <a:latin typeface="Arial"/>
              <a:cs typeface="Arial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0024507"/>
              </p:ext>
            </p:extLst>
          </p:nvPr>
        </p:nvGraphicFramePr>
        <p:xfrm>
          <a:off x="778238" y="2133600"/>
          <a:ext cx="7070361" cy="432917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59446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7589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14536">
                <a:tc>
                  <a:txBody>
                    <a:bodyPr/>
                    <a:lstStyle/>
                    <a:p>
                      <a:pPr marL="25400">
                        <a:lnSpc>
                          <a:spcPct val="100000"/>
                        </a:lnSpc>
                      </a:pPr>
                      <a:r>
                        <a:rPr sz="2800" b="1" spc="-50" dirty="0">
                          <a:latin typeface="Arial"/>
                          <a:cs typeface="Arial"/>
                        </a:rPr>
                        <a:t>V</a:t>
                      </a:r>
                      <a:r>
                        <a:rPr sz="2800" b="1" spc="-1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2800" b="1" spc="0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2800" b="1" spc="-5" dirty="0">
                          <a:latin typeface="Arial"/>
                          <a:cs typeface="Arial"/>
                        </a:rPr>
                        <a:t>g</a:t>
                      </a:r>
                      <a:r>
                        <a:rPr sz="2800" b="1" spc="-1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2800" b="1" spc="-5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2800" b="1" spc="-1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2800" b="1" spc="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2800" b="1" spc="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800" b="1" spc="5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2800" b="1" spc="0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2800" b="1" spc="-10" dirty="0">
                          <a:latin typeface="Arial"/>
                          <a:cs typeface="Arial"/>
                        </a:rPr>
                        <a:t>mm</a:t>
                      </a:r>
                      <a:r>
                        <a:rPr sz="2800" b="1" spc="-5" dirty="0">
                          <a:latin typeface="Arial"/>
                          <a:cs typeface="Arial"/>
                        </a:rPr>
                        <a:t>on</a:t>
                      </a:r>
                      <a:r>
                        <a:rPr sz="2800" b="1" spc="40" dirty="0">
                          <a:latin typeface="Arial"/>
                          <a:cs typeface="Arial"/>
                        </a:rPr>
                        <a:t>w</a:t>
                      </a:r>
                      <a:r>
                        <a:rPr sz="2800" b="1" spc="0" dirty="0">
                          <a:latin typeface="Arial"/>
                          <a:cs typeface="Arial"/>
                        </a:rPr>
                        <a:t>ea</a:t>
                      </a:r>
                      <a:r>
                        <a:rPr sz="2800" b="1" spc="-10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2800" b="1" spc="5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2800" b="1" spc="0" dirty="0">
                          <a:latin typeface="Arial"/>
                          <a:cs typeface="Arial"/>
                        </a:rPr>
                        <a:t>h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4310">
                        <a:lnSpc>
                          <a:spcPct val="100000"/>
                        </a:lnSpc>
                      </a:pPr>
                      <a:r>
                        <a:rPr sz="2800" b="1" spc="5" dirty="0">
                          <a:latin typeface="Arial"/>
                          <a:cs typeface="Arial"/>
                        </a:rPr>
                        <a:t>(</a:t>
                      </a:r>
                      <a:r>
                        <a:rPr sz="2800" b="1" spc="0" dirty="0">
                          <a:latin typeface="Arial"/>
                          <a:cs typeface="Arial"/>
                        </a:rPr>
                        <a:t>1998)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28464">
                <a:tc>
                  <a:txBody>
                    <a:bodyPr/>
                    <a:lstStyle/>
                    <a:p>
                      <a:pPr marL="25400">
                        <a:lnSpc>
                          <a:spcPct val="100000"/>
                        </a:lnSpc>
                      </a:pPr>
                      <a:r>
                        <a:rPr sz="2800" b="1" spc="-15" dirty="0">
                          <a:latin typeface="Arial"/>
                          <a:cs typeface="Arial"/>
                        </a:rPr>
                        <a:t>W</a:t>
                      </a:r>
                      <a:r>
                        <a:rPr sz="2800" b="1" spc="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2800" b="1" spc="-10" dirty="0">
                          <a:latin typeface="Arial"/>
                          <a:cs typeface="Arial"/>
                        </a:rPr>
                        <a:t>il</a:t>
                      </a:r>
                      <a:r>
                        <a:rPr sz="2800" b="1" spc="0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2800" b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800" b="1" spc="5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2800" b="1" spc="-5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2800" b="1" spc="0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2800" b="1" spc="-5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2800" b="1" spc="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2800" b="1" spc="-10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2800" b="1" spc="0" dirty="0">
                          <a:latin typeface="Arial"/>
                          <a:cs typeface="Arial"/>
                        </a:rPr>
                        <a:t>l </a:t>
                      </a:r>
                      <a:r>
                        <a:rPr sz="2800" b="1" spc="-5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2800" b="1" spc="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2800" b="1" spc="-5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2800" b="1" spc="-1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2800" b="1" spc="0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2800" b="1" spc="-1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2800" b="1" spc="-5" dirty="0">
                          <a:latin typeface="Arial"/>
                          <a:cs typeface="Arial"/>
                        </a:rPr>
                        <a:t>ne</a:t>
                      </a:r>
                      <a:r>
                        <a:rPr sz="2800" b="1" spc="5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2800" b="1" spc="0" dirty="0">
                          <a:latin typeface="Arial"/>
                          <a:cs typeface="Arial"/>
                        </a:rPr>
                        <a:t>Qa</a:t>
                      </a:r>
                      <a:r>
                        <a:rPr sz="2800" b="1" spc="5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2800" b="1" spc="0" dirty="0">
                          <a:latin typeface="Arial"/>
                          <a:cs typeface="Arial"/>
                        </a:rPr>
                        <a:t>ar</a:t>
                      </a:r>
                      <a:endParaRPr sz="2800" dirty="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4310">
                        <a:lnSpc>
                          <a:spcPct val="100000"/>
                        </a:lnSpc>
                      </a:pPr>
                      <a:r>
                        <a:rPr sz="2800" b="1" spc="5" dirty="0">
                          <a:latin typeface="Arial"/>
                          <a:cs typeface="Arial"/>
                        </a:rPr>
                        <a:t>(</a:t>
                      </a:r>
                      <a:r>
                        <a:rPr sz="2800" b="1" spc="0" dirty="0">
                          <a:latin typeface="Arial"/>
                          <a:cs typeface="Arial"/>
                        </a:rPr>
                        <a:t>2002)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33383">
                <a:tc>
                  <a:txBody>
                    <a:bodyPr/>
                    <a:lstStyle/>
                    <a:p>
                      <a:pPr marL="25400">
                        <a:lnSpc>
                          <a:spcPct val="100000"/>
                        </a:lnSpc>
                      </a:pPr>
                      <a:r>
                        <a:rPr sz="2800" b="1" spc="-165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2800" b="1" spc="0" dirty="0">
                          <a:latin typeface="Arial"/>
                          <a:cs typeface="Arial"/>
                        </a:rPr>
                        <a:t>exas</a:t>
                      </a:r>
                      <a:r>
                        <a:rPr sz="2800" b="1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800" b="1" spc="-3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2800" b="1" spc="5" dirty="0">
                          <a:latin typeface="Arial"/>
                          <a:cs typeface="Arial"/>
                        </a:rPr>
                        <a:t>&amp;</a:t>
                      </a:r>
                      <a:r>
                        <a:rPr sz="2800" b="1" spc="0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2800" b="1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800" b="1" spc="5" dirty="0">
                          <a:latin typeface="Arial"/>
                          <a:cs typeface="Arial"/>
                        </a:rPr>
                        <a:t>U</a:t>
                      </a:r>
                      <a:r>
                        <a:rPr sz="2800" b="1" spc="-5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2800" b="1" spc="-1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2800" b="1" spc="-20" dirty="0">
                          <a:latin typeface="Arial"/>
                          <a:cs typeface="Arial"/>
                        </a:rPr>
                        <a:t>v</a:t>
                      </a:r>
                      <a:r>
                        <a:rPr sz="2800" b="1" spc="0" dirty="0">
                          <a:latin typeface="Arial"/>
                          <a:cs typeface="Arial"/>
                        </a:rPr>
                        <a:t>ers</a:t>
                      </a:r>
                      <a:r>
                        <a:rPr sz="2800" b="1" spc="-1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2800" b="1" spc="5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2800" b="1" spc="0" dirty="0">
                          <a:latin typeface="Arial"/>
                          <a:cs typeface="Arial"/>
                        </a:rPr>
                        <a:t>y</a:t>
                      </a:r>
                      <a:endParaRPr sz="2800" dirty="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4310">
                        <a:lnSpc>
                          <a:spcPct val="100000"/>
                        </a:lnSpc>
                      </a:pPr>
                      <a:r>
                        <a:rPr sz="2800" b="1" spc="5" dirty="0">
                          <a:latin typeface="Arial"/>
                          <a:cs typeface="Arial"/>
                        </a:rPr>
                        <a:t>(</a:t>
                      </a:r>
                      <a:r>
                        <a:rPr sz="2800" b="1" spc="0" dirty="0">
                          <a:latin typeface="Arial"/>
                          <a:cs typeface="Arial"/>
                        </a:rPr>
                        <a:t>2003)</a:t>
                      </a:r>
                      <a:endParaRPr sz="2800" dirty="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38103">
                <a:tc>
                  <a:txBody>
                    <a:bodyPr/>
                    <a:lstStyle/>
                    <a:p>
                      <a:pPr marL="25400">
                        <a:lnSpc>
                          <a:spcPct val="100000"/>
                        </a:lnSpc>
                      </a:pPr>
                      <a:r>
                        <a:rPr sz="2800" b="1" spc="5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2800" b="1" spc="0" dirty="0">
                          <a:latin typeface="Arial"/>
                          <a:cs typeface="Arial"/>
                        </a:rPr>
                        <a:t>ar</a:t>
                      </a:r>
                      <a:r>
                        <a:rPr sz="2800" b="1" spc="-5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2800" b="1" spc="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2800" b="1" spc="-5" dirty="0">
                          <a:latin typeface="Arial"/>
                          <a:cs typeface="Arial"/>
                        </a:rPr>
                        <a:t>g</a:t>
                      </a:r>
                      <a:r>
                        <a:rPr sz="2800" b="1" spc="-1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2800" b="1" spc="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2800" b="1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800" b="1" spc="-5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2800" b="1" spc="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2800" b="1" spc="-10" dirty="0">
                          <a:latin typeface="Arial"/>
                          <a:cs typeface="Arial"/>
                        </a:rPr>
                        <a:t>ll</a:t>
                      </a:r>
                      <a:r>
                        <a:rPr sz="2800" b="1" spc="-5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2800" b="1" spc="0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2800" b="1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800" b="1" spc="5" dirty="0">
                          <a:latin typeface="Arial"/>
                          <a:cs typeface="Arial"/>
                        </a:rPr>
                        <a:t>U</a:t>
                      </a:r>
                      <a:r>
                        <a:rPr sz="2800" b="1" spc="-5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2800" b="1" spc="-1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2800" b="1" spc="-20" dirty="0">
                          <a:latin typeface="Arial"/>
                          <a:cs typeface="Arial"/>
                        </a:rPr>
                        <a:t>v</a:t>
                      </a:r>
                      <a:r>
                        <a:rPr sz="2800" b="1" spc="0" dirty="0">
                          <a:latin typeface="Arial"/>
                          <a:cs typeface="Arial"/>
                        </a:rPr>
                        <a:t>ers</a:t>
                      </a:r>
                      <a:r>
                        <a:rPr sz="2800" b="1" spc="-1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2800" b="1" spc="5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2800" b="1" spc="0" dirty="0">
                          <a:latin typeface="Arial"/>
                          <a:cs typeface="Arial"/>
                        </a:rPr>
                        <a:t>y</a:t>
                      </a:r>
                      <a:endParaRPr sz="2800" dirty="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4310">
                        <a:lnSpc>
                          <a:spcPct val="100000"/>
                        </a:lnSpc>
                      </a:pPr>
                      <a:r>
                        <a:rPr sz="2800" b="1" spc="5" dirty="0">
                          <a:latin typeface="Arial"/>
                          <a:cs typeface="Arial"/>
                        </a:rPr>
                        <a:t>(</a:t>
                      </a:r>
                      <a:r>
                        <a:rPr sz="2800" b="1" spc="0" dirty="0">
                          <a:latin typeface="Arial"/>
                          <a:cs typeface="Arial"/>
                        </a:rPr>
                        <a:t>2004)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33383">
                <a:tc>
                  <a:txBody>
                    <a:bodyPr/>
                    <a:lstStyle/>
                    <a:p>
                      <a:pPr marL="25400">
                        <a:lnSpc>
                          <a:spcPct val="100000"/>
                        </a:lnSpc>
                      </a:pPr>
                      <a:r>
                        <a:rPr sz="2800" b="1" dirty="0">
                          <a:latin typeface="Arial"/>
                          <a:cs typeface="Arial"/>
                        </a:rPr>
                        <a:t>George</a:t>
                      </a:r>
                      <a:r>
                        <a:rPr sz="2800" b="1" spc="5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2800" b="1" spc="-5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2800" b="1" spc="40" dirty="0">
                          <a:latin typeface="Arial"/>
                          <a:cs typeface="Arial"/>
                        </a:rPr>
                        <a:t>w</a:t>
                      </a:r>
                      <a:r>
                        <a:rPr sz="2800" b="1" spc="0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2800" b="1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800" b="1" spc="5" dirty="0">
                          <a:latin typeface="Arial"/>
                          <a:cs typeface="Arial"/>
                        </a:rPr>
                        <a:t>U</a:t>
                      </a:r>
                      <a:r>
                        <a:rPr sz="2800" b="1" spc="-5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2800" b="1" spc="-1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2800" b="1" spc="-20" dirty="0">
                          <a:latin typeface="Arial"/>
                          <a:cs typeface="Arial"/>
                        </a:rPr>
                        <a:t>v</a:t>
                      </a:r>
                      <a:r>
                        <a:rPr sz="2800" b="1" spc="0" dirty="0">
                          <a:latin typeface="Arial"/>
                          <a:cs typeface="Arial"/>
                        </a:rPr>
                        <a:t>ers</a:t>
                      </a:r>
                      <a:r>
                        <a:rPr sz="2800" b="1" spc="-1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2800" b="1" spc="5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2800" b="1" spc="0" dirty="0">
                          <a:latin typeface="Arial"/>
                          <a:cs typeface="Arial"/>
                        </a:rPr>
                        <a:t>y</a:t>
                      </a:r>
                      <a:endParaRPr sz="2800" dirty="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3675">
                        <a:lnSpc>
                          <a:spcPct val="100000"/>
                        </a:lnSpc>
                      </a:pPr>
                      <a:r>
                        <a:rPr sz="2800" b="1" spc="5" dirty="0">
                          <a:latin typeface="Arial"/>
                          <a:cs typeface="Arial"/>
                        </a:rPr>
                        <a:t>(</a:t>
                      </a:r>
                      <a:r>
                        <a:rPr sz="2800" b="1" spc="0" dirty="0">
                          <a:latin typeface="Arial"/>
                          <a:cs typeface="Arial"/>
                        </a:rPr>
                        <a:t>2005)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31754">
                <a:tc>
                  <a:txBody>
                    <a:bodyPr/>
                    <a:lstStyle/>
                    <a:p>
                      <a:pPr marL="25400">
                        <a:lnSpc>
                          <a:spcPct val="100000"/>
                        </a:lnSpc>
                      </a:pPr>
                      <a:r>
                        <a:rPr sz="2800" b="1" spc="5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2800" b="1" spc="-5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2800" b="1" spc="0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2800" b="1" spc="5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2800" b="1" spc="-5" dirty="0">
                          <a:latin typeface="Arial"/>
                          <a:cs typeface="Arial"/>
                        </a:rPr>
                        <a:t>h</a:t>
                      </a:r>
                      <a:r>
                        <a:rPr sz="2800" b="1" spc="40" dirty="0">
                          <a:latin typeface="Arial"/>
                          <a:cs typeface="Arial"/>
                        </a:rPr>
                        <a:t>w</a:t>
                      </a:r>
                      <a:r>
                        <a:rPr sz="2800" b="1" spc="0" dirty="0">
                          <a:latin typeface="Arial"/>
                          <a:cs typeface="Arial"/>
                        </a:rPr>
                        <a:t>es</a:t>
                      </a:r>
                      <a:r>
                        <a:rPr sz="2800" b="1" spc="5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2800" b="1" spc="0" dirty="0">
                          <a:latin typeface="Arial"/>
                          <a:cs typeface="Arial"/>
                        </a:rPr>
                        <a:t>ern</a:t>
                      </a:r>
                      <a:r>
                        <a:rPr sz="2800" b="1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800" b="1" spc="5" dirty="0">
                          <a:latin typeface="Arial"/>
                          <a:cs typeface="Arial"/>
                        </a:rPr>
                        <a:t>U</a:t>
                      </a:r>
                      <a:r>
                        <a:rPr sz="2800" b="1" spc="-5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2800" b="1" spc="-1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2800" b="1" spc="-20" dirty="0">
                          <a:latin typeface="Arial"/>
                          <a:cs typeface="Arial"/>
                        </a:rPr>
                        <a:t>v</a:t>
                      </a:r>
                      <a:r>
                        <a:rPr sz="2800" b="1" spc="0" dirty="0">
                          <a:latin typeface="Arial"/>
                          <a:cs typeface="Arial"/>
                        </a:rPr>
                        <a:t>ers</a:t>
                      </a:r>
                      <a:r>
                        <a:rPr sz="2800" b="1" spc="-1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2800" b="1" spc="5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2800" b="1" spc="0" dirty="0">
                          <a:latin typeface="Arial"/>
                          <a:cs typeface="Arial"/>
                        </a:rPr>
                        <a:t>y</a:t>
                      </a:r>
                      <a:endParaRPr sz="2800" dirty="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3675">
                        <a:lnSpc>
                          <a:spcPct val="100000"/>
                        </a:lnSpc>
                      </a:pPr>
                      <a:r>
                        <a:rPr sz="2800" b="1" spc="5" dirty="0">
                          <a:latin typeface="Arial"/>
                          <a:cs typeface="Arial"/>
                        </a:rPr>
                        <a:t>(</a:t>
                      </a:r>
                      <a:r>
                        <a:rPr sz="2800" b="1" spc="0" dirty="0">
                          <a:latin typeface="Arial"/>
                          <a:cs typeface="Arial"/>
                        </a:rPr>
                        <a:t>2008)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33383">
                <a:tc>
                  <a:txBody>
                    <a:bodyPr/>
                    <a:lstStyle/>
                    <a:p>
                      <a:pPr marL="25400">
                        <a:lnSpc>
                          <a:spcPct val="100000"/>
                        </a:lnSpc>
                      </a:pPr>
                      <a:r>
                        <a:rPr sz="2800" b="1" spc="5" dirty="0">
                          <a:latin typeface="Arial"/>
                          <a:cs typeface="Arial"/>
                        </a:rPr>
                        <a:t>H</a:t>
                      </a:r>
                      <a:r>
                        <a:rPr sz="2800" b="1" spc="-1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2800" b="1" spc="0" dirty="0">
                          <a:latin typeface="Arial"/>
                          <a:cs typeface="Arial"/>
                        </a:rPr>
                        <a:t>C </a:t>
                      </a:r>
                      <a:r>
                        <a:rPr sz="2800" b="1" spc="-10" dirty="0">
                          <a:latin typeface="Arial"/>
                          <a:cs typeface="Arial"/>
                        </a:rPr>
                        <a:t>P</a:t>
                      </a:r>
                      <a:r>
                        <a:rPr sz="2800" b="1" spc="0" dirty="0">
                          <a:latin typeface="Arial"/>
                          <a:cs typeface="Arial"/>
                        </a:rPr>
                        <a:t>ar</a:t>
                      </a:r>
                      <a:r>
                        <a:rPr sz="2800" b="1" spc="-1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2800" b="1" spc="0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2800" b="1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800" b="1" spc="40" dirty="0">
                          <a:latin typeface="Arial"/>
                          <a:cs typeface="Arial"/>
                        </a:rPr>
                        <a:t>w</a:t>
                      </a:r>
                      <a:r>
                        <a:rPr sz="2800" b="1" spc="-1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2800" b="1" spc="5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2800" b="1" spc="0" dirty="0">
                          <a:latin typeface="Arial"/>
                          <a:cs typeface="Arial"/>
                        </a:rPr>
                        <a:t>h</a:t>
                      </a:r>
                      <a:r>
                        <a:rPr sz="2800" b="1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800" b="1" spc="-1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2800" b="1" spc="-5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2800" b="1" spc="5" dirty="0">
                          <a:latin typeface="Arial"/>
                          <a:cs typeface="Arial"/>
                        </a:rPr>
                        <a:t>B</a:t>
                      </a:r>
                      <a:r>
                        <a:rPr sz="2800" b="1" spc="0" dirty="0">
                          <a:latin typeface="Arial"/>
                          <a:cs typeface="Arial"/>
                        </a:rPr>
                        <a:t>A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3675">
                        <a:lnSpc>
                          <a:spcPct val="100000"/>
                        </a:lnSpc>
                      </a:pPr>
                      <a:r>
                        <a:rPr sz="2800" b="1" spc="5" dirty="0">
                          <a:latin typeface="Arial"/>
                          <a:cs typeface="Arial"/>
                        </a:rPr>
                        <a:t>(</a:t>
                      </a:r>
                      <a:r>
                        <a:rPr sz="2800" b="1" spc="0" dirty="0">
                          <a:latin typeface="Arial"/>
                          <a:cs typeface="Arial"/>
                        </a:rPr>
                        <a:t>20</a:t>
                      </a:r>
                      <a:r>
                        <a:rPr sz="2800" b="1" spc="-100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2800" b="1" spc="0" dirty="0">
                          <a:latin typeface="Arial"/>
                          <a:cs typeface="Arial"/>
                        </a:rPr>
                        <a:t>1)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16167">
                <a:tc>
                  <a:txBody>
                    <a:bodyPr/>
                    <a:lstStyle/>
                    <a:p>
                      <a:pPr marL="25400">
                        <a:lnSpc>
                          <a:spcPct val="100000"/>
                        </a:lnSpc>
                      </a:pPr>
                      <a:r>
                        <a:rPr sz="2800" b="1" spc="5" dirty="0">
                          <a:latin typeface="Arial"/>
                          <a:cs typeface="Arial"/>
                        </a:rPr>
                        <a:t>U</a:t>
                      </a:r>
                      <a:r>
                        <a:rPr sz="2800" b="1" spc="-5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2800" b="1" spc="-1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2800" b="1" spc="-20" dirty="0">
                          <a:latin typeface="Arial"/>
                          <a:cs typeface="Arial"/>
                        </a:rPr>
                        <a:t>v</a:t>
                      </a:r>
                      <a:r>
                        <a:rPr sz="2800" b="1" spc="0" dirty="0">
                          <a:latin typeface="Arial"/>
                          <a:cs typeface="Arial"/>
                        </a:rPr>
                        <a:t>ers</a:t>
                      </a:r>
                      <a:r>
                        <a:rPr sz="2800" b="1" spc="-1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2800" b="1" spc="5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2800" b="1" spc="0" dirty="0">
                          <a:latin typeface="Arial"/>
                          <a:cs typeface="Arial"/>
                        </a:rPr>
                        <a:t>y</a:t>
                      </a:r>
                      <a:r>
                        <a:rPr sz="2800" b="1" spc="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800" b="1" spc="5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2800" b="1" spc="0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2800" b="1" spc="-10" dirty="0">
                          <a:latin typeface="Arial"/>
                          <a:cs typeface="Arial"/>
                        </a:rPr>
                        <a:t>ll</a:t>
                      </a:r>
                      <a:r>
                        <a:rPr sz="2800" b="1" spc="0" dirty="0">
                          <a:latin typeface="Arial"/>
                          <a:cs typeface="Arial"/>
                        </a:rPr>
                        <a:t>ege</a:t>
                      </a:r>
                      <a:r>
                        <a:rPr sz="2800" b="1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800" b="1" spc="-5" dirty="0">
                          <a:latin typeface="Arial"/>
                          <a:cs typeface="Arial"/>
                        </a:rPr>
                        <a:t>Lon</a:t>
                      </a:r>
                      <a:r>
                        <a:rPr sz="2800" b="1" spc="0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2800" b="1" spc="-5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2800" b="1" spc="0" dirty="0">
                          <a:latin typeface="Arial"/>
                          <a:cs typeface="Arial"/>
                        </a:rPr>
                        <a:t>n</a:t>
                      </a:r>
                      <a:endParaRPr sz="2800" dirty="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3675">
                        <a:lnSpc>
                          <a:spcPct val="100000"/>
                        </a:lnSpc>
                      </a:pPr>
                      <a:r>
                        <a:rPr sz="2800" b="1" spc="5" dirty="0">
                          <a:latin typeface="Arial"/>
                          <a:cs typeface="Arial"/>
                        </a:rPr>
                        <a:t>(</a:t>
                      </a:r>
                      <a:r>
                        <a:rPr sz="2800" b="1" spc="0" dirty="0">
                          <a:latin typeface="Arial"/>
                          <a:cs typeface="Arial"/>
                        </a:rPr>
                        <a:t>20</a:t>
                      </a:r>
                      <a:r>
                        <a:rPr sz="2800" b="1" spc="-100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2800" b="1" spc="0" dirty="0">
                          <a:latin typeface="Arial"/>
                          <a:cs typeface="Arial"/>
                        </a:rPr>
                        <a:t>1)</a:t>
                      </a:r>
                      <a:endParaRPr sz="2800" dirty="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altLang="ja-JP" smtClean="0"/>
              <a:t>35</a:t>
            </a:fld>
            <a:endParaRPr lang="ja-JP" altLang="en-US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11555" y="152400"/>
            <a:ext cx="7886700" cy="118744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algn="ctr" rtl="1">
              <a:lnSpc>
                <a:spcPct val="100000"/>
              </a:lnSpc>
            </a:pPr>
            <a:r>
              <a:rPr lang="fa-IR" sz="3600" b="1" spc="-55" dirty="0">
                <a:solidFill>
                  <a:srgbClr val="D1282E"/>
                </a:solidFill>
                <a:latin typeface="Arial Black"/>
                <a:cs typeface="2  Nazanin" panose="00000400000000000000" pitchFamily="2" charset="-78"/>
              </a:rPr>
              <a:t> اهداف اصلاحات آموزش عالی قطر به راهنمایی </a:t>
            </a:r>
            <a:r>
              <a:rPr lang="en-US" altLang="ja-JP" sz="3600" b="1" dirty="0">
                <a:solidFill>
                  <a:srgbClr val="C00000"/>
                </a:solidFill>
                <a:latin typeface="Arial"/>
                <a:cs typeface="2  Nazanin" panose="00000400000000000000" pitchFamily="2" charset="-78"/>
              </a:rPr>
              <a:t> R</a:t>
            </a:r>
            <a:r>
              <a:rPr lang="en-US" altLang="ja-JP" sz="3600" b="1" spc="-80" dirty="0">
                <a:solidFill>
                  <a:srgbClr val="C00000"/>
                </a:solidFill>
                <a:latin typeface="Arial"/>
                <a:cs typeface="2  Nazanin" panose="00000400000000000000" pitchFamily="2" charset="-78"/>
              </a:rPr>
              <a:t>A</a:t>
            </a:r>
            <a:r>
              <a:rPr lang="en-US" altLang="ja-JP" sz="3600" b="1" dirty="0">
                <a:solidFill>
                  <a:srgbClr val="C00000"/>
                </a:solidFill>
                <a:latin typeface="Arial"/>
                <a:cs typeface="2  Nazanin" panose="00000400000000000000" pitchFamily="2" charset="-78"/>
              </a:rPr>
              <a:t>ND</a:t>
            </a:r>
            <a:r>
              <a:rPr lang="fa-IR" altLang="ja-JP" sz="3600" b="1" dirty="0">
                <a:solidFill>
                  <a:srgbClr val="C00000"/>
                </a:solidFill>
                <a:latin typeface="Arial"/>
                <a:cs typeface="2  Nazanin" panose="00000400000000000000" pitchFamily="2" charset="-78"/>
              </a:rPr>
              <a:t> </a:t>
            </a:r>
            <a:r>
              <a:rPr lang="fa-IR" sz="3600" b="1" spc="-55" dirty="0">
                <a:solidFill>
                  <a:srgbClr val="D1282E"/>
                </a:solidFill>
                <a:latin typeface="Arial Black"/>
                <a:cs typeface="2  Nazanin" panose="00000400000000000000" pitchFamily="2" charset="-78"/>
              </a:rPr>
              <a:t> در سال  2003</a:t>
            </a:r>
            <a:endParaRPr lang="en-US" sz="3600" dirty="0">
              <a:latin typeface="Arial Black"/>
              <a:cs typeface="2  Nazanin" panose="00000400000000000000" pitchFamily="2" charset="-78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28600" y="1676400"/>
            <a:ext cx="8763000" cy="45720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algn="ctr">
              <a:lnSpc>
                <a:spcPts val="4000"/>
              </a:lnSpc>
              <a:spcAft>
                <a:spcPts val="600"/>
              </a:spcAft>
              <a:tabLst>
                <a:tab pos="469900" algn="l"/>
              </a:tabLst>
            </a:pPr>
            <a:r>
              <a:rPr lang="en-US" sz="2400" b="1" spc="-5" dirty="0">
                <a:solidFill>
                  <a:srgbClr val="C00000"/>
                </a:solidFill>
                <a:latin typeface="Arial"/>
                <a:cs typeface="2  Nazanin" panose="00000400000000000000" pitchFamily="2" charset="-78"/>
              </a:rPr>
              <a:t>I</a:t>
            </a:r>
            <a:r>
              <a:rPr sz="2400" b="1" spc="5" dirty="0">
                <a:solidFill>
                  <a:srgbClr val="C00000"/>
                </a:solidFill>
                <a:latin typeface="Arial"/>
                <a:cs typeface="2  Nazanin" panose="00000400000000000000" pitchFamily="2" charset="-78"/>
              </a:rPr>
              <a:t>m</a:t>
            </a:r>
            <a:r>
              <a:rPr sz="2400" b="1" spc="-10" dirty="0">
                <a:solidFill>
                  <a:srgbClr val="C00000"/>
                </a:solidFill>
                <a:latin typeface="Arial"/>
                <a:cs typeface="2  Nazanin" panose="00000400000000000000" pitchFamily="2" charset="-78"/>
              </a:rPr>
              <a:t>p</a:t>
            </a:r>
            <a:r>
              <a:rPr sz="2400" b="1" spc="5" dirty="0">
                <a:solidFill>
                  <a:srgbClr val="C00000"/>
                </a:solidFill>
                <a:latin typeface="Arial"/>
                <a:cs typeface="2  Nazanin" panose="00000400000000000000" pitchFamily="2" charset="-78"/>
              </a:rPr>
              <a:t>r</a:t>
            </a:r>
            <a:r>
              <a:rPr sz="2400" b="1" spc="-10" dirty="0">
                <a:solidFill>
                  <a:srgbClr val="C00000"/>
                </a:solidFill>
                <a:latin typeface="Arial"/>
                <a:cs typeface="2  Nazanin" panose="00000400000000000000" pitchFamily="2" charset="-78"/>
              </a:rPr>
              <a:t>o</a:t>
            </a:r>
            <a:r>
              <a:rPr sz="2400" b="1" spc="-70" dirty="0">
                <a:solidFill>
                  <a:srgbClr val="C00000"/>
                </a:solidFill>
                <a:latin typeface="Arial"/>
                <a:cs typeface="2  Nazanin" panose="00000400000000000000" pitchFamily="2" charset="-78"/>
              </a:rPr>
              <a:t>v</a:t>
            </a:r>
            <a:r>
              <a:rPr sz="2400" b="1" spc="0" dirty="0">
                <a:solidFill>
                  <a:srgbClr val="C00000"/>
                </a:solidFill>
                <a:latin typeface="Arial"/>
                <a:cs typeface="2  Nazanin" panose="00000400000000000000" pitchFamily="2" charset="-78"/>
              </a:rPr>
              <a:t>e</a:t>
            </a:r>
            <a:r>
              <a:rPr sz="2400" b="1" spc="10" dirty="0">
                <a:solidFill>
                  <a:srgbClr val="C00000"/>
                </a:solidFill>
                <a:latin typeface="Arial"/>
                <a:cs typeface="2  Nazanin" panose="00000400000000000000" pitchFamily="2" charset="-78"/>
              </a:rPr>
              <a:t> </a:t>
            </a:r>
            <a:r>
              <a:rPr sz="2400" b="1" spc="-10" dirty="0">
                <a:solidFill>
                  <a:srgbClr val="C00000"/>
                </a:solidFill>
                <a:latin typeface="Arial"/>
                <a:cs typeface="2  Nazanin" panose="00000400000000000000" pitchFamily="2" charset="-78"/>
              </a:rPr>
              <a:t>ad</a:t>
            </a:r>
            <a:r>
              <a:rPr sz="2400" b="1" spc="5" dirty="0">
                <a:solidFill>
                  <a:srgbClr val="C00000"/>
                </a:solidFill>
                <a:latin typeface="Arial"/>
                <a:cs typeface="2  Nazanin" panose="00000400000000000000" pitchFamily="2" charset="-78"/>
              </a:rPr>
              <a:t>m</a:t>
            </a:r>
            <a:r>
              <a:rPr sz="2400" b="1" spc="-5" dirty="0">
                <a:solidFill>
                  <a:srgbClr val="C00000"/>
                </a:solidFill>
                <a:latin typeface="Arial"/>
                <a:cs typeface="2  Nazanin" panose="00000400000000000000" pitchFamily="2" charset="-78"/>
              </a:rPr>
              <a:t>i</a:t>
            </a:r>
            <a:r>
              <a:rPr sz="2400" b="1" spc="-10" dirty="0">
                <a:solidFill>
                  <a:srgbClr val="C00000"/>
                </a:solidFill>
                <a:latin typeface="Arial"/>
                <a:cs typeface="2  Nazanin" panose="00000400000000000000" pitchFamily="2" charset="-78"/>
              </a:rPr>
              <a:t>n</a:t>
            </a:r>
            <a:r>
              <a:rPr sz="2400" b="1" spc="-5" dirty="0">
                <a:solidFill>
                  <a:srgbClr val="C00000"/>
                </a:solidFill>
                <a:latin typeface="Arial"/>
                <a:cs typeface="2  Nazanin" panose="00000400000000000000" pitchFamily="2" charset="-78"/>
              </a:rPr>
              <a:t>i</a:t>
            </a:r>
            <a:r>
              <a:rPr sz="2400" b="1" spc="-10" dirty="0">
                <a:solidFill>
                  <a:srgbClr val="C00000"/>
                </a:solidFill>
                <a:latin typeface="Arial"/>
                <a:cs typeface="2  Nazanin" panose="00000400000000000000" pitchFamily="2" charset="-78"/>
              </a:rPr>
              <a:t>st</a:t>
            </a:r>
            <a:r>
              <a:rPr sz="2400" b="1" spc="5" dirty="0">
                <a:solidFill>
                  <a:srgbClr val="C00000"/>
                </a:solidFill>
                <a:latin typeface="Arial"/>
                <a:cs typeface="2  Nazanin" panose="00000400000000000000" pitchFamily="2" charset="-78"/>
              </a:rPr>
              <a:t>r</a:t>
            </a:r>
            <a:r>
              <a:rPr sz="2400" b="1" spc="-10" dirty="0">
                <a:solidFill>
                  <a:srgbClr val="C00000"/>
                </a:solidFill>
                <a:latin typeface="Arial"/>
                <a:cs typeface="2  Nazanin" panose="00000400000000000000" pitchFamily="2" charset="-78"/>
              </a:rPr>
              <a:t>at</a:t>
            </a:r>
            <a:r>
              <a:rPr sz="2400" b="1" spc="15" dirty="0">
                <a:solidFill>
                  <a:srgbClr val="C00000"/>
                </a:solidFill>
                <a:latin typeface="Arial"/>
                <a:cs typeface="2  Nazanin" panose="00000400000000000000" pitchFamily="2" charset="-78"/>
              </a:rPr>
              <a:t>i</a:t>
            </a:r>
            <a:r>
              <a:rPr sz="2400" b="1" spc="-70" dirty="0">
                <a:solidFill>
                  <a:srgbClr val="C00000"/>
                </a:solidFill>
                <a:latin typeface="Arial"/>
                <a:cs typeface="2  Nazanin" panose="00000400000000000000" pitchFamily="2" charset="-78"/>
              </a:rPr>
              <a:t>v</a:t>
            </a:r>
            <a:r>
              <a:rPr sz="2400" b="1" spc="0" dirty="0">
                <a:solidFill>
                  <a:srgbClr val="C00000"/>
                </a:solidFill>
                <a:latin typeface="Arial"/>
                <a:cs typeface="2  Nazanin" panose="00000400000000000000" pitchFamily="2" charset="-78"/>
              </a:rPr>
              <a:t>e</a:t>
            </a:r>
            <a:r>
              <a:rPr sz="2400" b="1" spc="110" dirty="0">
                <a:solidFill>
                  <a:srgbClr val="C00000"/>
                </a:solidFill>
                <a:latin typeface="Arial"/>
                <a:cs typeface="2  Nazanin" panose="00000400000000000000" pitchFamily="2" charset="-78"/>
              </a:rPr>
              <a:t> </a:t>
            </a:r>
            <a:r>
              <a:rPr sz="2400" b="1" spc="-10" dirty="0">
                <a:solidFill>
                  <a:srgbClr val="C00000"/>
                </a:solidFill>
                <a:latin typeface="Arial"/>
                <a:cs typeface="2  Nazanin" panose="00000400000000000000" pitchFamily="2" charset="-78"/>
              </a:rPr>
              <a:t>effect</a:t>
            </a:r>
            <a:r>
              <a:rPr sz="2400" b="1" spc="-5" dirty="0">
                <a:solidFill>
                  <a:srgbClr val="C00000"/>
                </a:solidFill>
                <a:latin typeface="Arial"/>
                <a:cs typeface="2  Nazanin" panose="00000400000000000000" pitchFamily="2" charset="-78"/>
              </a:rPr>
              <a:t>i</a:t>
            </a:r>
            <a:r>
              <a:rPr sz="2400" b="1" spc="-50" dirty="0">
                <a:solidFill>
                  <a:srgbClr val="C00000"/>
                </a:solidFill>
                <a:latin typeface="Arial"/>
                <a:cs typeface="2  Nazanin" panose="00000400000000000000" pitchFamily="2" charset="-78"/>
              </a:rPr>
              <a:t>v</a:t>
            </a:r>
            <a:r>
              <a:rPr sz="2400" b="1" spc="-10" dirty="0">
                <a:solidFill>
                  <a:srgbClr val="C00000"/>
                </a:solidFill>
                <a:latin typeface="Arial"/>
                <a:cs typeface="2  Nazanin" panose="00000400000000000000" pitchFamily="2" charset="-78"/>
              </a:rPr>
              <a:t>e</a:t>
            </a:r>
            <a:r>
              <a:rPr sz="2400" b="1" spc="10" dirty="0">
                <a:solidFill>
                  <a:srgbClr val="C00000"/>
                </a:solidFill>
                <a:latin typeface="Arial"/>
                <a:cs typeface="2  Nazanin" panose="00000400000000000000" pitchFamily="2" charset="-78"/>
              </a:rPr>
              <a:t>n</a:t>
            </a:r>
            <a:r>
              <a:rPr sz="2400" b="1" spc="-10" dirty="0">
                <a:solidFill>
                  <a:srgbClr val="C00000"/>
                </a:solidFill>
                <a:latin typeface="Arial"/>
                <a:cs typeface="2  Nazanin" panose="00000400000000000000" pitchFamily="2" charset="-78"/>
              </a:rPr>
              <a:t>e</a:t>
            </a:r>
            <a:r>
              <a:rPr sz="2400" b="1" spc="10" dirty="0">
                <a:solidFill>
                  <a:srgbClr val="C00000"/>
                </a:solidFill>
                <a:latin typeface="Arial"/>
                <a:cs typeface="2  Nazanin" panose="00000400000000000000" pitchFamily="2" charset="-78"/>
              </a:rPr>
              <a:t>s</a:t>
            </a:r>
            <a:r>
              <a:rPr sz="2400" b="1" spc="0" dirty="0">
                <a:solidFill>
                  <a:srgbClr val="C00000"/>
                </a:solidFill>
                <a:latin typeface="Arial"/>
                <a:cs typeface="2  Nazanin" panose="00000400000000000000" pitchFamily="2" charset="-78"/>
              </a:rPr>
              <a:t>s</a:t>
            </a:r>
            <a:endParaRPr lang="fa-IR" sz="2400" b="1" spc="0" dirty="0">
              <a:solidFill>
                <a:srgbClr val="C00000"/>
              </a:solidFill>
              <a:latin typeface="Arial"/>
              <a:cs typeface="2  Nazanin" panose="00000400000000000000" pitchFamily="2" charset="-78"/>
            </a:endParaRPr>
          </a:p>
          <a:p>
            <a:pPr marL="12700" algn="ctr" rtl="1">
              <a:lnSpc>
                <a:spcPts val="4000"/>
              </a:lnSpc>
              <a:spcAft>
                <a:spcPts val="600"/>
              </a:spcAft>
              <a:tabLst>
                <a:tab pos="469900" algn="l"/>
              </a:tabLst>
            </a:pPr>
            <a:r>
              <a:rPr lang="fa-IR" sz="3200" dirty="0">
                <a:latin typeface="Arial"/>
                <a:cs typeface="2  Nazanin" panose="00000400000000000000" pitchFamily="2" charset="-78"/>
              </a:rPr>
              <a:t>ارتقاء مدیریت اثربخش</a:t>
            </a:r>
            <a:endParaRPr sz="3200" dirty="0">
              <a:latin typeface="Arial"/>
              <a:cs typeface="2  Nazanin" panose="00000400000000000000" pitchFamily="2" charset="-78"/>
            </a:endParaRPr>
          </a:p>
          <a:p>
            <a:pPr marL="12700" algn="ctr">
              <a:lnSpc>
                <a:spcPts val="4000"/>
              </a:lnSpc>
              <a:spcAft>
                <a:spcPts val="600"/>
              </a:spcAft>
              <a:tabLst>
                <a:tab pos="355600" algn="l"/>
              </a:tabLst>
            </a:pPr>
            <a:r>
              <a:rPr lang="en-US" sz="2400" b="1" spc="-10" dirty="0">
                <a:solidFill>
                  <a:srgbClr val="C00000"/>
                </a:solidFill>
                <a:latin typeface="Arial"/>
                <a:cs typeface="2  Nazanin" panose="00000400000000000000" pitchFamily="2" charset="-78"/>
              </a:rPr>
              <a:t>G</a:t>
            </a:r>
            <a:r>
              <a:rPr sz="2400" b="1" spc="5" dirty="0">
                <a:solidFill>
                  <a:srgbClr val="C00000"/>
                </a:solidFill>
                <a:latin typeface="Arial"/>
                <a:cs typeface="2  Nazanin" panose="00000400000000000000" pitchFamily="2" charset="-78"/>
              </a:rPr>
              <a:t>r</a:t>
            </a:r>
            <a:r>
              <a:rPr sz="2400" b="1" spc="-10" dirty="0">
                <a:solidFill>
                  <a:srgbClr val="C00000"/>
                </a:solidFill>
                <a:latin typeface="Arial"/>
                <a:cs typeface="2  Nazanin" panose="00000400000000000000" pitchFamily="2" charset="-78"/>
              </a:rPr>
              <a:t>an</a:t>
            </a:r>
            <a:r>
              <a:rPr sz="2400" b="1" spc="0" dirty="0">
                <a:solidFill>
                  <a:srgbClr val="C00000"/>
                </a:solidFill>
                <a:latin typeface="Arial"/>
                <a:cs typeface="2  Nazanin" panose="00000400000000000000" pitchFamily="2" charset="-78"/>
              </a:rPr>
              <a:t>t</a:t>
            </a:r>
            <a:r>
              <a:rPr sz="2400" b="1" spc="5" dirty="0">
                <a:solidFill>
                  <a:srgbClr val="C00000"/>
                </a:solidFill>
                <a:latin typeface="Arial"/>
                <a:cs typeface="2  Nazanin" panose="00000400000000000000" pitchFamily="2" charset="-78"/>
              </a:rPr>
              <a:t> </a:t>
            </a:r>
            <a:r>
              <a:rPr sz="2400" b="1" spc="-10" dirty="0">
                <a:solidFill>
                  <a:srgbClr val="C00000"/>
                </a:solidFill>
                <a:latin typeface="Arial"/>
                <a:cs typeface="2  Nazanin" panose="00000400000000000000" pitchFamily="2" charset="-78"/>
              </a:rPr>
              <a:t>autono</a:t>
            </a:r>
            <a:r>
              <a:rPr sz="2400" b="1" spc="5" dirty="0">
                <a:solidFill>
                  <a:srgbClr val="C00000"/>
                </a:solidFill>
                <a:latin typeface="Arial"/>
                <a:cs typeface="2  Nazanin" panose="00000400000000000000" pitchFamily="2" charset="-78"/>
              </a:rPr>
              <a:t>m</a:t>
            </a:r>
            <a:r>
              <a:rPr sz="2400" b="1" spc="0" dirty="0">
                <a:solidFill>
                  <a:srgbClr val="C00000"/>
                </a:solidFill>
                <a:latin typeface="Arial"/>
                <a:cs typeface="2  Nazanin" panose="00000400000000000000" pitchFamily="2" charset="-78"/>
              </a:rPr>
              <a:t>y</a:t>
            </a:r>
            <a:r>
              <a:rPr sz="2400" b="1" spc="50" dirty="0">
                <a:solidFill>
                  <a:srgbClr val="C00000"/>
                </a:solidFill>
                <a:latin typeface="Arial"/>
                <a:cs typeface="2  Nazanin" panose="00000400000000000000" pitchFamily="2" charset="-78"/>
              </a:rPr>
              <a:t> </a:t>
            </a:r>
            <a:r>
              <a:rPr sz="2400" b="1" spc="-10" dirty="0">
                <a:solidFill>
                  <a:srgbClr val="C00000"/>
                </a:solidFill>
                <a:latin typeface="Arial"/>
                <a:cs typeface="2  Nazanin" panose="00000400000000000000" pitchFamily="2" charset="-78"/>
              </a:rPr>
              <a:t>t</a:t>
            </a:r>
            <a:r>
              <a:rPr sz="2400" b="1" spc="0" dirty="0">
                <a:solidFill>
                  <a:srgbClr val="C00000"/>
                </a:solidFill>
                <a:latin typeface="Arial"/>
                <a:cs typeface="2  Nazanin" panose="00000400000000000000" pitchFamily="2" charset="-78"/>
              </a:rPr>
              <a:t>o</a:t>
            </a:r>
            <a:r>
              <a:rPr sz="2400" b="1" spc="5" dirty="0">
                <a:solidFill>
                  <a:srgbClr val="C00000"/>
                </a:solidFill>
                <a:latin typeface="Arial"/>
                <a:cs typeface="2  Nazanin" panose="00000400000000000000" pitchFamily="2" charset="-78"/>
              </a:rPr>
              <a:t> </a:t>
            </a:r>
            <a:r>
              <a:rPr sz="2400" b="1" spc="-10" dirty="0">
                <a:solidFill>
                  <a:srgbClr val="C00000"/>
                </a:solidFill>
                <a:latin typeface="Arial"/>
                <a:cs typeface="2  Nazanin" panose="00000400000000000000" pitchFamily="2" charset="-78"/>
              </a:rPr>
              <a:t>acade</a:t>
            </a:r>
            <a:r>
              <a:rPr sz="2400" b="1" spc="5" dirty="0">
                <a:solidFill>
                  <a:srgbClr val="C00000"/>
                </a:solidFill>
                <a:latin typeface="Arial"/>
                <a:cs typeface="2  Nazanin" panose="00000400000000000000" pitchFamily="2" charset="-78"/>
              </a:rPr>
              <a:t>m</a:t>
            </a:r>
            <a:r>
              <a:rPr sz="2400" b="1" spc="-5" dirty="0">
                <a:solidFill>
                  <a:srgbClr val="C00000"/>
                </a:solidFill>
                <a:latin typeface="Arial"/>
                <a:cs typeface="2  Nazanin" panose="00000400000000000000" pitchFamily="2" charset="-78"/>
              </a:rPr>
              <a:t>i</a:t>
            </a:r>
            <a:r>
              <a:rPr sz="2400" b="1" spc="0" dirty="0">
                <a:solidFill>
                  <a:srgbClr val="C00000"/>
                </a:solidFill>
                <a:latin typeface="Arial"/>
                <a:cs typeface="2  Nazanin" panose="00000400000000000000" pitchFamily="2" charset="-78"/>
              </a:rPr>
              <a:t>c</a:t>
            </a:r>
            <a:r>
              <a:rPr sz="2400" b="1" spc="50" dirty="0">
                <a:solidFill>
                  <a:srgbClr val="C00000"/>
                </a:solidFill>
                <a:latin typeface="Arial"/>
                <a:cs typeface="2  Nazanin" panose="00000400000000000000" pitchFamily="2" charset="-78"/>
              </a:rPr>
              <a:t> </a:t>
            </a:r>
            <a:r>
              <a:rPr sz="2400" b="1" spc="-10" dirty="0">
                <a:solidFill>
                  <a:srgbClr val="C00000"/>
                </a:solidFill>
                <a:latin typeface="Arial"/>
                <a:cs typeface="2  Nazanin" panose="00000400000000000000" pitchFamily="2" charset="-78"/>
              </a:rPr>
              <a:t>un</a:t>
            </a:r>
            <a:r>
              <a:rPr sz="2400" b="1" spc="-5" dirty="0">
                <a:solidFill>
                  <a:srgbClr val="C00000"/>
                </a:solidFill>
                <a:latin typeface="Arial"/>
                <a:cs typeface="2  Nazanin" panose="00000400000000000000" pitchFamily="2" charset="-78"/>
              </a:rPr>
              <a:t>i</a:t>
            </a:r>
            <a:r>
              <a:rPr sz="2400" b="1" spc="-10" dirty="0">
                <a:solidFill>
                  <a:srgbClr val="C00000"/>
                </a:solidFill>
                <a:latin typeface="Arial"/>
                <a:cs typeface="2  Nazanin" panose="00000400000000000000" pitchFamily="2" charset="-78"/>
              </a:rPr>
              <a:t>ts</a:t>
            </a:r>
            <a:endParaRPr sz="2400" dirty="0">
              <a:solidFill>
                <a:srgbClr val="C00000"/>
              </a:solidFill>
              <a:latin typeface="Arial"/>
              <a:cs typeface="2  Nazanin" panose="00000400000000000000" pitchFamily="2" charset="-78"/>
            </a:endParaRPr>
          </a:p>
          <a:p>
            <a:pPr algn="ctr" rtl="1">
              <a:lnSpc>
                <a:spcPts val="4000"/>
              </a:lnSpc>
              <a:spcAft>
                <a:spcPts val="600"/>
              </a:spcAft>
            </a:pPr>
            <a:r>
              <a:rPr lang="fa-IR" sz="3200" dirty="0">
                <a:cs typeface="2  Nazanin" panose="00000400000000000000" pitchFamily="2" charset="-78"/>
              </a:rPr>
              <a:t>واگذاری اختیار به واحدهای دانشگاهی</a:t>
            </a:r>
            <a:endParaRPr sz="3200" dirty="0">
              <a:cs typeface="2  Nazanin" panose="00000400000000000000" pitchFamily="2" charset="-78"/>
            </a:endParaRPr>
          </a:p>
          <a:p>
            <a:pPr marL="12700" marR="391795" algn="ctr">
              <a:lnSpc>
                <a:spcPts val="4000"/>
              </a:lnSpc>
              <a:spcAft>
                <a:spcPts val="600"/>
              </a:spcAft>
              <a:tabLst>
                <a:tab pos="355600" algn="l"/>
              </a:tabLst>
            </a:pPr>
            <a:r>
              <a:rPr lang="en-US" sz="2400" b="1" spc="-10" dirty="0">
                <a:solidFill>
                  <a:srgbClr val="C00000"/>
                </a:solidFill>
                <a:latin typeface="Arial"/>
                <a:cs typeface="2  Nazanin" panose="00000400000000000000" pitchFamily="2" charset="-78"/>
              </a:rPr>
              <a:t>S</a:t>
            </a:r>
            <a:r>
              <a:rPr sz="2400" b="1" spc="-10" dirty="0">
                <a:solidFill>
                  <a:srgbClr val="C00000"/>
                </a:solidFill>
                <a:latin typeface="Arial"/>
                <a:cs typeface="2  Nazanin" panose="00000400000000000000" pitchFamily="2" charset="-78"/>
              </a:rPr>
              <a:t>ub</a:t>
            </a:r>
            <a:r>
              <a:rPr sz="2400" b="1" spc="5" dirty="0">
                <a:solidFill>
                  <a:srgbClr val="C00000"/>
                </a:solidFill>
                <a:latin typeface="Arial"/>
                <a:cs typeface="2  Nazanin" panose="00000400000000000000" pitchFamily="2" charset="-78"/>
              </a:rPr>
              <a:t>m</a:t>
            </a:r>
            <a:r>
              <a:rPr sz="2400" b="1" spc="-5" dirty="0">
                <a:solidFill>
                  <a:srgbClr val="C00000"/>
                </a:solidFill>
                <a:latin typeface="Arial"/>
                <a:cs typeface="2  Nazanin" panose="00000400000000000000" pitchFamily="2" charset="-78"/>
              </a:rPr>
              <a:t>i</a:t>
            </a:r>
            <a:r>
              <a:rPr sz="2400" b="1" spc="0" dirty="0">
                <a:solidFill>
                  <a:srgbClr val="C00000"/>
                </a:solidFill>
                <a:latin typeface="Arial"/>
                <a:cs typeface="2  Nazanin" panose="00000400000000000000" pitchFamily="2" charset="-78"/>
              </a:rPr>
              <a:t>t</a:t>
            </a:r>
            <a:r>
              <a:rPr sz="2400" b="1" spc="30" dirty="0">
                <a:solidFill>
                  <a:srgbClr val="C00000"/>
                </a:solidFill>
                <a:latin typeface="Arial"/>
                <a:cs typeface="2  Nazanin" panose="00000400000000000000" pitchFamily="2" charset="-78"/>
              </a:rPr>
              <a:t> </a:t>
            </a:r>
            <a:r>
              <a:rPr sz="2400" b="1" spc="-5" dirty="0">
                <a:solidFill>
                  <a:srgbClr val="C00000"/>
                </a:solidFill>
                <a:latin typeface="Arial"/>
                <a:cs typeface="2  Nazanin" panose="00000400000000000000" pitchFamily="2" charset="-78"/>
              </a:rPr>
              <a:t>i</a:t>
            </a:r>
            <a:r>
              <a:rPr sz="2400" b="1" spc="-10" dirty="0">
                <a:solidFill>
                  <a:srgbClr val="C00000"/>
                </a:solidFill>
                <a:latin typeface="Arial"/>
                <a:cs typeface="2  Nazanin" panose="00000400000000000000" pitchFamily="2" charset="-78"/>
              </a:rPr>
              <a:t>t</a:t>
            </a:r>
            <a:r>
              <a:rPr sz="2400" b="1" spc="0" dirty="0">
                <a:solidFill>
                  <a:srgbClr val="C00000"/>
                </a:solidFill>
                <a:latin typeface="Arial"/>
                <a:cs typeface="2  Nazanin" panose="00000400000000000000" pitchFamily="2" charset="-78"/>
              </a:rPr>
              <a:t>s</a:t>
            </a:r>
            <a:r>
              <a:rPr sz="2400" b="1" spc="10" dirty="0">
                <a:solidFill>
                  <a:srgbClr val="C00000"/>
                </a:solidFill>
                <a:latin typeface="Arial"/>
                <a:cs typeface="2  Nazanin" panose="00000400000000000000" pitchFamily="2" charset="-78"/>
              </a:rPr>
              <a:t> </a:t>
            </a:r>
            <a:r>
              <a:rPr sz="2400" b="1" spc="-10" dirty="0">
                <a:solidFill>
                  <a:srgbClr val="C00000"/>
                </a:solidFill>
                <a:latin typeface="Arial"/>
                <a:cs typeface="2  Nazanin" panose="00000400000000000000" pitchFamily="2" charset="-78"/>
              </a:rPr>
              <a:t>acade</a:t>
            </a:r>
            <a:r>
              <a:rPr sz="2400" b="1" spc="5" dirty="0">
                <a:solidFill>
                  <a:srgbClr val="C00000"/>
                </a:solidFill>
                <a:latin typeface="Arial"/>
                <a:cs typeface="2  Nazanin" panose="00000400000000000000" pitchFamily="2" charset="-78"/>
              </a:rPr>
              <a:t>m</a:t>
            </a:r>
            <a:r>
              <a:rPr sz="2400" b="1" spc="-5" dirty="0">
                <a:solidFill>
                  <a:srgbClr val="C00000"/>
                </a:solidFill>
                <a:latin typeface="Arial"/>
                <a:cs typeface="2  Nazanin" panose="00000400000000000000" pitchFamily="2" charset="-78"/>
              </a:rPr>
              <a:t>i</a:t>
            </a:r>
            <a:r>
              <a:rPr sz="2400" b="1" spc="0" dirty="0">
                <a:solidFill>
                  <a:srgbClr val="C00000"/>
                </a:solidFill>
                <a:latin typeface="Arial"/>
                <a:cs typeface="2  Nazanin" panose="00000400000000000000" pitchFamily="2" charset="-78"/>
              </a:rPr>
              <a:t>c</a:t>
            </a:r>
            <a:r>
              <a:rPr sz="2400" b="1" spc="50" dirty="0">
                <a:solidFill>
                  <a:srgbClr val="C00000"/>
                </a:solidFill>
                <a:latin typeface="Arial"/>
                <a:cs typeface="2  Nazanin" panose="00000400000000000000" pitchFamily="2" charset="-78"/>
              </a:rPr>
              <a:t> </a:t>
            </a:r>
            <a:r>
              <a:rPr sz="2400" b="1" spc="-10" dirty="0">
                <a:solidFill>
                  <a:srgbClr val="C00000"/>
                </a:solidFill>
                <a:latin typeface="Arial"/>
                <a:cs typeface="2  Nazanin" panose="00000400000000000000" pitchFamily="2" charset="-78"/>
              </a:rPr>
              <a:t>p</a:t>
            </a:r>
            <a:r>
              <a:rPr sz="2400" b="1" spc="5" dirty="0">
                <a:solidFill>
                  <a:srgbClr val="C00000"/>
                </a:solidFill>
                <a:latin typeface="Arial"/>
                <a:cs typeface="2  Nazanin" panose="00000400000000000000" pitchFamily="2" charset="-78"/>
              </a:rPr>
              <a:t>r</a:t>
            </a:r>
            <a:r>
              <a:rPr sz="2400" b="1" spc="-10" dirty="0">
                <a:solidFill>
                  <a:srgbClr val="C00000"/>
                </a:solidFill>
                <a:latin typeface="Arial"/>
                <a:cs typeface="2  Nazanin" panose="00000400000000000000" pitchFamily="2" charset="-78"/>
              </a:rPr>
              <a:t>og</a:t>
            </a:r>
            <a:r>
              <a:rPr sz="2400" b="1" spc="5" dirty="0">
                <a:solidFill>
                  <a:srgbClr val="C00000"/>
                </a:solidFill>
                <a:latin typeface="Arial"/>
                <a:cs typeface="2  Nazanin" panose="00000400000000000000" pitchFamily="2" charset="-78"/>
              </a:rPr>
              <a:t>r</a:t>
            </a:r>
            <a:r>
              <a:rPr sz="2400" b="1" spc="-10" dirty="0">
                <a:solidFill>
                  <a:srgbClr val="C00000"/>
                </a:solidFill>
                <a:latin typeface="Arial"/>
                <a:cs typeface="2  Nazanin" panose="00000400000000000000" pitchFamily="2" charset="-78"/>
              </a:rPr>
              <a:t>a</a:t>
            </a:r>
            <a:r>
              <a:rPr sz="2400" b="1" spc="5" dirty="0">
                <a:solidFill>
                  <a:srgbClr val="C00000"/>
                </a:solidFill>
                <a:latin typeface="Arial"/>
                <a:cs typeface="2  Nazanin" panose="00000400000000000000" pitchFamily="2" charset="-78"/>
              </a:rPr>
              <a:t>m</a:t>
            </a:r>
            <a:r>
              <a:rPr sz="2400" b="1" spc="0" dirty="0">
                <a:solidFill>
                  <a:srgbClr val="C00000"/>
                </a:solidFill>
                <a:latin typeface="Arial"/>
                <a:cs typeface="2  Nazanin" panose="00000400000000000000" pitchFamily="2" charset="-78"/>
              </a:rPr>
              <a:t>s</a:t>
            </a:r>
            <a:r>
              <a:rPr sz="2400" b="1" spc="10" dirty="0">
                <a:solidFill>
                  <a:srgbClr val="C00000"/>
                </a:solidFill>
                <a:latin typeface="Arial"/>
                <a:cs typeface="2  Nazanin" panose="00000400000000000000" pitchFamily="2" charset="-78"/>
              </a:rPr>
              <a:t> </a:t>
            </a:r>
            <a:r>
              <a:rPr sz="2400" b="1" spc="-10" dirty="0">
                <a:solidFill>
                  <a:srgbClr val="C00000"/>
                </a:solidFill>
                <a:latin typeface="Arial"/>
                <a:cs typeface="2  Nazanin" panose="00000400000000000000" pitchFamily="2" charset="-78"/>
              </a:rPr>
              <a:t>t</a:t>
            </a:r>
            <a:r>
              <a:rPr sz="2400" b="1" spc="0" dirty="0">
                <a:solidFill>
                  <a:srgbClr val="C00000"/>
                </a:solidFill>
                <a:latin typeface="Arial"/>
                <a:cs typeface="2  Nazanin" panose="00000400000000000000" pitchFamily="2" charset="-78"/>
              </a:rPr>
              <a:t>o</a:t>
            </a:r>
            <a:r>
              <a:rPr sz="2400" b="1" spc="5" dirty="0">
                <a:solidFill>
                  <a:srgbClr val="C00000"/>
                </a:solidFill>
                <a:latin typeface="Arial"/>
                <a:cs typeface="2  Nazanin" panose="00000400000000000000" pitchFamily="2" charset="-78"/>
              </a:rPr>
              <a:t> </a:t>
            </a:r>
            <a:r>
              <a:rPr sz="2400" b="1" spc="-35" dirty="0">
                <a:solidFill>
                  <a:srgbClr val="C00000"/>
                </a:solidFill>
                <a:latin typeface="Arial"/>
                <a:cs typeface="2  Nazanin" panose="00000400000000000000" pitchFamily="2" charset="-78"/>
              </a:rPr>
              <a:t>W</a:t>
            </a:r>
            <a:r>
              <a:rPr sz="2400" b="1" spc="-10" dirty="0">
                <a:solidFill>
                  <a:srgbClr val="C00000"/>
                </a:solidFill>
                <a:latin typeface="Arial"/>
                <a:cs typeface="2  Nazanin" panose="00000400000000000000" pitchFamily="2" charset="-78"/>
              </a:rPr>
              <a:t>este</a:t>
            </a:r>
            <a:r>
              <a:rPr sz="2400" b="1" spc="5" dirty="0">
                <a:solidFill>
                  <a:srgbClr val="C00000"/>
                </a:solidFill>
                <a:latin typeface="Arial"/>
                <a:cs typeface="2  Nazanin" panose="00000400000000000000" pitchFamily="2" charset="-78"/>
              </a:rPr>
              <a:t>r</a:t>
            </a:r>
            <a:r>
              <a:rPr sz="2400" b="1" spc="0" dirty="0">
                <a:solidFill>
                  <a:srgbClr val="C00000"/>
                </a:solidFill>
                <a:latin typeface="Arial"/>
                <a:cs typeface="2  Nazanin" panose="00000400000000000000" pitchFamily="2" charset="-78"/>
              </a:rPr>
              <a:t>n </a:t>
            </a:r>
            <a:r>
              <a:rPr sz="2400" b="1" spc="-10" dirty="0">
                <a:solidFill>
                  <a:srgbClr val="C00000"/>
                </a:solidFill>
                <a:latin typeface="Arial"/>
                <a:cs typeface="2  Nazanin" panose="00000400000000000000" pitchFamily="2" charset="-78"/>
              </a:rPr>
              <a:t>acc</a:t>
            </a:r>
            <a:r>
              <a:rPr sz="2400" b="1" spc="5" dirty="0">
                <a:solidFill>
                  <a:srgbClr val="C00000"/>
                </a:solidFill>
                <a:latin typeface="Arial"/>
                <a:cs typeface="2  Nazanin" panose="00000400000000000000" pitchFamily="2" charset="-78"/>
              </a:rPr>
              <a:t>r</a:t>
            </a:r>
            <a:r>
              <a:rPr sz="2400" b="1" spc="-10" dirty="0">
                <a:solidFill>
                  <a:srgbClr val="C00000"/>
                </a:solidFill>
                <a:latin typeface="Arial"/>
                <a:cs typeface="2  Nazanin" panose="00000400000000000000" pitchFamily="2" charset="-78"/>
              </a:rPr>
              <a:t>ed</a:t>
            </a:r>
            <a:r>
              <a:rPr sz="2400" b="1" spc="-5" dirty="0">
                <a:solidFill>
                  <a:srgbClr val="C00000"/>
                </a:solidFill>
                <a:latin typeface="Arial"/>
                <a:cs typeface="2  Nazanin" panose="00000400000000000000" pitchFamily="2" charset="-78"/>
              </a:rPr>
              <a:t>i</a:t>
            </a:r>
            <a:r>
              <a:rPr sz="2400" b="1" spc="-10" dirty="0">
                <a:solidFill>
                  <a:srgbClr val="C00000"/>
                </a:solidFill>
                <a:latin typeface="Arial"/>
                <a:cs typeface="2  Nazanin" panose="00000400000000000000" pitchFamily="2" charset="-78"/>
              </a:rPr>
              <a:t>tat</a:t>
            </a:r>
            <a:r>
              <a:rPr sz="2400" b="1" spc="-5" dirty="0">
                <a:solidFill>
                  <a:srgbClr val="C00000"/>
                </a:solidFill>
                <a:latin typeface="Arial"/>
                <a:cs typeface="2  Nazanin" panose="00000400000000000000" pitchFamily="2" charset="-78"/>
              </a:rPr>
              <a:t>i</a:t>
            </a:r>
            <a:r>
              <a:rPr sz="2400" b="1" spc="-10" dirty="0">
                <a:solidFill>
                  <a:srgbClr val="C00000"/>
                </a:solidFill>
                <a:latin typeface="Arial"/>
                <a:cs typeface="2  Nazanin" panose="00000400000000000000" pitchFamily="2" charset="-78"/>
              </a:rPr>
              <a:t>o</a:t>
            </a:r>
            <a:r>
              <a:rPr sz="2400" b="1" spc="0" dirty="0">
                <a:solidFill>
                  <a:srgbClr val="C00000"/>
                </a:solidFill>
                <a:latin typeface="Arial"/>
                <a:cs typeface="2  Nazanin" panose="00000400000000000000" pitchFamily="2" charset="-78"/>
              </a:rPr>
              <a:t>n</a:t>
            </a:r>
            <a:endParaRPr sz="2400" dirty="0">
              <a:solidFill>
                <a:srgbClr val="C00000"/>
              </a:solidFill>
              <a:latin typeface="Arial"/>
              <a:cs typeface="2  Nazanin" panose="00000400000000000000" pitchFamily="2" charset="-78"/>
            </a:endParaRPr>
          </a:p>
          <a:p>
            <a:pPr algn="ctr" rtl="1">
              <a:lnSpc>
                <a:spcPts val="4000"/>
              </a:lnSpc>
              <a:spcAft>
                <a:spcPts val="600"/>
              </a:spcAft>
            </a:pPr>
            <a:r>
              <a:rPr lang="fa-IR" sz="3200" dirty="0">
                <a:cs typeface="2  Nazanin" panose="00000400000000000000" pitchFamily="2" charset="-78"/>
              </a:rPr>
              <a:t>ثبت برنامه‌های دانشگاهی در نظام اعتباربخشی غرب</a:t>
            </a:r>
            <a:endParaRPr sz="3200" dirty="0">
              <a:cs typeface="2  Nazanin" panose="00000400000000000000" pitchFamily="2" charset="-78"/>
            </a:endParaRPr>
          </a:p>
          <a:p>
            <a:pPr marL="12065" marR="12700" algn="ctr">
              <a:lnSpc>
                <a:spcPts val="4000"/>
              </a:lnSpc>
              <a:spcAft>
                <a:spcPts val="600"/>
              </a:spcAft>
              <a:tabLst>
                <a:tab pos="355600" algn="l"/>
              </a:tabLst>
            </a:pPr>
            <a:r>
              <a:rPr lang="en-US" sz="2400" b="1" spc="-10" dirty="0">
                <a:solidFill>
                  <a:srgbClr val="C00000"/>
                </a:solidFill>
                <a:latin typeface="Arial"/>
                <a:cs typeface="2  Nazanin" panose="00000400000000000000" pitchFamily="2" charset="-78"/>
              </a:rPr>
              <a:t>S</a:t>
            </a:r>
            <a:r>
              <a:rPr sz="2400" b="1" spc="-10" dirty="0">
                <a:solidFill>
                  <a:srgbClr val="C00000"/>
                </a:solidFill>
                <a:latin typeface="Arial"/>
                <a:cs typeface="2  Nazanin" panose="00000400000000000000" pitchFamily="2" charset="-78"/>
              </a:rPr>
              <a:t>h</a:t>
            </a:r>
            <a:r>
              <a:rPr sz="2400" b="1" spc="-5" dirty="0">
                <a:solidFill>
                  <a:srgbClr val="C00000"/>
                </a:solidFill>
                <a:latin typeface="Arial"/>
                <a:cs typeface="2  Nazanin" panose="00000400000000000000" pitchFamily="2" charset="-78"/>
              </a:rPr>
              <a:t>i</a:t>
            </a:r>
            <a:r>
              <a:rPr sz="2400" b="1" spc="-10" dirty="0">
                <a:solidFill>
                  <a:srgbClr val="C00000"/>
                </a:solidFill>
                <a:latin typeface="Arial"/>
                <a:cs typeface="2  Nazanin" panose="00000400000000000000" pitchFamily="2" charset="-78"/>
              </a:rPr>
              <a:t>f</a:t>
            </a:r>
            <a:r>
              <a:rPr sz="2400" b="1" spc="0" dirty="0">
                <a:solidFill>
                  <a:srgbClr val="C00000"/>
                </a:solidFill>
                <a:latin typeface="Arial"/>
                <a:cs typeface="2  Nazanin" panose="00000400000000000000" pitchFamily="2" charset="-78"/>
              </a:rPr>
              <a:t>t</a:t>
            </a:r>
            <a:r>
              <a:rPr sz="2400" b="1" spc="25" dirty="0">
                <a:solidFill>
                  <a:srgbClr val="C00000"/>
                </a:solidFill>
                <a:latin typeface="Arial"/>
                <a:cs typeface="2  Nazanin" panose="00000400000000000000" pitchFamily="2" charset="-78"/>
              </a:rPr>
              <a:t> </a:t>
            </a:r>
            <a:r>
              <a:rPr sz="2400" b="1" spc="-10" dirty="0">
                <a:solidFill>
                  <a:srgbClr val="C00000"/>
                </a:solidFill>
                <a:latin typeface="Arial"/>
                <a:cs typeface="2  Nazanin" panose="00000400000000000000" pitchFamily="2" charset="-78"/>
              </a:rPr>
              <a:t>th</a:t>
            </a:r>
            <a:r>
              <a:rPr sz="2400" b="1" spc="0" dirty="0">
                <a:solidFill>
                  <a:srgbClr val="C00000"/>
                </a:solidFill>
                <a:latin typeface="Arial"/>
                <a:cs typeface="2  Nazanin" panose="00000400000000000000" pitchFamily="2" charset="-78"/>
              </a:rPr>
              <a:t>e</a:t>
            </a:r>
            <a:r>
              <a:rPr sz="2400" b="1" spc="10" dirty="0">
                <a:solidFill>
                  <a:srgbClr val="C00000"/>
                </a:solidFill>
                <a:latin typeface="Arial"/>
                <a:cs typeface="2  Nazanin" panose="00000400000000000000" pitchFamily="2" charset="-78"/>
              </a:rPr>
              <a:t> </a:t>
            </a:r>
            <a:r>
              <a:rPr sz="2400" b="1" spc="-5" dirty="0">
                <a:solidFill>
                  <a:srgbClr val="C00000"/>
                </a:solidFill>
                <a:latin typeface="Arial"/>
                <a:cs typeface="2  Nazanin" panose="00000400000000000000" pitchFamily="2" charset="-78"/>
              </a:rPr>
              <a:t>l</a:t>
            </a:r>
            <a:r>
              <a:rPr sz="2400" b="1" spc="-10" dirty="0">
                <a:solidFill>
                  <a:srgbClr val="C00000"/>
                </a:solidFill>
                <a:latin typeface="Arial"/>
                <a:cs typeface="2  Nazanin" panose="00000400000000000000" pitchFamily="2" charset="-78"/>
              </a:rPr>
              <a:t>anguag</a:t>
            </a:r>
            <a:r>
              <a:rPr sz="2400" b="1" spc="0" dirty="0">
                <a:solidFill>
                  <a:srgbClr val="C00000"/>
                </a:solidFill>
                <a:latin typeface="Arial"/>
                <a:cs typeface="2  Nazanin" panose="00000400000000000000" pitchFamily="2" charset="-78"/>
              </a:rPr>
              <a:t>e</a:t>
            </a:r>
            <a:r>
              <a:rPr sz="2400" b="1" spc="50" dirty="0">
                <a:solidFill>
                  <a:srgbClr val="C00000"/>
                </a:solidFill>
                <a:latin typeface="Arial"/>
                <a:cs typeface="2  Nazanin" panose="00000400000000000000" pitchFamily="2" charset="-78"/>
              </a:rPr>
              <a:t> </a:t>
            </a:r>
            <a:r>
              <a:rPr sz="2400" b="1" spc="-10" dirty="0">
                <a:solidFill>
                  <a:srgbClr val="C00000"/>
                </a:solidFill>
                <a:latin typeface="Arial"/>
                <a:cs typeface="2  Nazanin" panose="00000400000000000000" pitchFamily="2" charset="-78"/>
              </a:rPr>
              <a:t>o</a:t>
            </a:r>
            <a:r>
              <a:rPr sz="2400" b="1" spc="0" dirty="0">
                <a:solidFill>
                  <a:srgbClr val="C00000"/>
                </a:solidFill>
                <a:latin typeface="Arial"/>
                <a:cs typeface="2  Nazanin" panose="00000400000000000000" pitchFamily="2" charset="-78"/>
              </a:rPr>
              <a:t>f</a:t>
            </a:r>
            <a:r>
              <a:rPr sz="2400" b="1" spc="10" dirty="0">
                <a:solidFill>
                  <a:srgbClr val="C00000"/>
                </a:solidFill>
                <a:latin typeface="Arial"/>
                <a:cs typeface="2  Nazanin" panose="00000400000000000000" pitchFamily="2" charset="-78"/>
              </a:rPr>
              <a:t> </a:t>
            </a:r>
            <a:r>
              <a:rPr sz="2400" b="1" spc="-5" dirty="0">
                <a:solidFill>
                  <a:srgbClr val="C00000"/>
                </a:solidFill>
                <a:latin typeface="Arial"/>
                <a:cs typeface="2  Nazanin" panose="00000400000000000000" pitchFamily="2" charset="-78"/>
              </a:rPr>
              <a:t>i</a:t>
            </a:r>
            <a:r>
              <a:rPr sz="2400" b="1" spc="-10" dirty="0">
                <a:solidFill>
                  <a:srgbClr val="C00000"/>
                </a:solidFill>
                <a:latin typeface="Arial"/>
                <a:cs typeface="2  Nazanin" panose="00000400000000000000" pitchFamily="2" charset="-78"/>
              </a:rPr>
              <a:t>nst</a:t>
            </a:r>
            <a:r>
              <a:rPr sz="2400" b="1" spc="5" dirty="0">
                <a:solidFill>
                  <a:srgbClr val="C00000"/>
                </a:solidFill>
                <a:latin typeface="Arial"/>
                <a:cs typeface="2  Nazanin" panose="00000400000000000000" pitchFamily="2" charset="-78"/>
              </a:rPr>
              <a:t>r</a:t>
            </a:r>
            <a:r>
              <a:rPr sz="2400" b="1" spc="-10" dirty="0">
                <a:solidFill>
                  <a:srgbClr val="C00000"/>
                </a:solidFill>
                <a:latin typeface="Arial"/>
                <a:cs typeface="2  Nazanin" panose="00000400000000000000" pitchFamily="2" charset="-78"/>
              </a:rPr>
              <a:t>uct</a:t>
            </a:r>
            <a:r>
              <a:rPr sz="2400" b="1" spc="-5" dirty="0">
                <a:solidFill>
                  <a:srgbClr val="C00000"/>
                </a:solidFill>
                <a:latin typeface="Arial"/>
                <a:cs typeface="2  Nazanin" panose="00000400000000000000" pitchFamily="2" charset="-78"/>
              </a:rPr>
              <a:t>i</a:t>
            </a:r>
            <a:r>
              <a:rPr sz="2400" b="1" spc="-10" dirty="0">
                <a:solidFill>
                  <a:srgbClr val="C00000"/>
                </a:solidFill>
                <a:latin typeface="Arial"/>
                <a:cs typeface="2  Nazanin" panose="00000400000000000000" pitchFamily="2" charset="-78"/>
              </a:rPr>
              <a:t>o</a:t>
            </a:r>
            <a:r>
              <a:rPr sz="2400" b="1" spc="0" dirty="0">
                <a:solidFill>
                  <a:srgbClr val="C00000"/>
                </a:solidFill>
                <a:latin typeface="Arial"/>
                <a:cs typeface="2  Nazanin" panose="00000400000000000000" pitchFamily="2" charset="-78"/>
              </a:rPr>
              <a:t>n</a:t>
            </a:r>
            <a:r>
              <a:rPr sz="2400" b="1" spc="35" dirty="0">
                <a:solidFill>
                  <a:srgbClr val="C00000"/>
                </a:solidFill>
                <a:latin typeface="Arial"/>
                <a:cs typeface="2  Nazanin" panose="00000400000000000000" pitchFamily="2" charset="-78"/>
              </a:rPr>
              <a:t> </a:t>
            </a:r>
            <a:r>
              <a:rPr sz="2400" b="1" spc="-10" dirty="0">
                <a:solidFill>
                  <a:srgbClr val="C00000"/>
                </a:solidFill>
                <a:latin typeface="Arial"/>
                <a:cs typeface="2  Nazanin" panose="00000400000000000000" pitchFamily="2" charset="-78"/>
              </a:rPr>
              <a:t>f</a:t>
            </a:r>
            <a:r>
              <a:rPr sz="2400" b="1" spc="5" dirty="0">
                <a:solidFill>
                  <a:srgbClr val="C00000"/>
                </a:solidFill>
                <a:latin typeface="Arial"/>
                <a:cs typeface="2  Nazanin" panose="00000400000000000000" pitchFamily="2" charset="-78"/>
              </a:rPr>
              <a:t>r</a:t>
            </a:r>
            <a:r>
              <a:rPr sz="2400" b="1" spc="-10" dirty="0">
                <a:solidFill>
                  <a:srgbClr val="C00000"/>
                </a:solidFill>
                <a:latin typeface="Arial"/>
                <a:cs typeface="2  Nazanin" panose="00000400000000000000" pitchFamily="2" charset="-78"/>
              </a:rPr>
              <a:t>o</a:t>
            </a:r>
            <a:r>
              <a:rPr sz="2400" b="1" spc="0" dirty="0">
                <a:solidFill>
                  <a:srgbClr val="C00000"/>
                </a:solidFill>
                <a:latin typeface="Arial"/>
                <a:cs typeface="2  Nazanin" panose="00000400000000000000" pitchFamily="2" charset="-78"/>
              </a:rPr>
              <a:t>m</a:t>
            </a:r>
            <a:r>
              <a:rPr sz="2400" b="1" spc="-95" dirty="0">
                <a:solidFill>
                  <a:srgbClr val="C00000"/>
                </a:solidFill>
                <a:latin typeface="Arial"/>
                <a:cs typeface="2  Nazanin" panose="00000400000000000000" pitchFamily="2" charset="-78"/>
              </a:rPr>
              <a:t> </a:t>
            </a:r>
            <a:r>
              <a:rPr sz="2400" b="1" spc="-80" dirty="0">
                <a:solidFill>
                  <a:srgbClr val="C00000"/>
                </a:solidFill>
                <a:latin typeface="Arial"/>
                <a:cs typeface="2  Nazanin" panose="00000400000000000000" pitchFamily="2" charset="-78"/>
              </a:rPr>
              <a:t>A</a:t>
            </a:r>
            <a:r>
              <a:rPr sz="2400" b="1" spc="5" dirty="0">
                <a:solidFill>
                  <a:srgbClr val="C00000"/>
                </a:solidFill>
                <a:latin typeface="Arial"/>
                <a:cs typeface="2  Nazanin" panose="00000400000000000000" pitchFamily="2" charset="-78"/>
              </a:rPr>
              <a:t>r</a:t>
            </a:r>
            <a:r>
              <a:rPr sz="2400" b="1" spc="-10" dirty="0">
                <a:solidFill>
                  <a:srgbClr val="C00000"/>
                </a:solidFill>
                <a:latin typeface="Arial"/>
                <a:cs typeface="2  Nazanin" panose="00000400000000000000" pitchFamily="2" charset="-78"/>
              </a:rPr>
              <a:t>ab</a:t>
            </a:r>
            <a:r>
              <a:rPr sz="2400" b="1" spc="-5" dirty="0">
                <a:solidFill>
                  <a:srgbClr val="C00000"/>
                </a:solidFill>
                <a:latin typeface="Arial"/>
                <a:cs typeface="2  Nazanin" panose="00000400000000000000" pitchFamily="2" charset="-78"/>
              </a:rPr>
              <a:t>i</a:t>
            </a:r>
            <a:r>
              <a:rPr sz="2400" b="1" spc="0" dirty="0">
                <a:solidFill>
                  <a:srgbClr val="C00000"/>
                </a:solidFill>
                <a:latin typeface="Arial"/>
                <a:cs typeface="2  Nazanin" panose="00000400000000000000" pitchFamily="2" charset="-78"/>
              </a:rPr>
              <a:t>c </a:t>
            </a:r>
            <a:r>
              <a:rPr sz="2400" b="1" spc="-10" dirty="0">
                <a:solidFill>
                  <a:srgbClr val="C00000"/>
                </a:solidFill>
                <a:latin typeface="Arial"/>
                <a:cs typeface="2  Nazanin" panose="00000400000000000000" pitchFamily="2" charset="-78"/>
              </a:rPr>
              <a:t>t</a:t>
            </a:r>
            <a:r>
              <a:rPr sz="2400" b="1" spc="0" dirty="0">
                <a:solidFill>
                  <a:srgbClr val="C00000"/>
                </a:solidFill>
                <a:latin typeface="Arial"/>
                <a:cs typeface="2  Nazanin" panose="00000400000000000000" pitchFamily="2" charset="-78"/>
              </a:rPr>
              <a:t>o</a:t>
            </a:r>
            <a:r>
              <a:rPr sz="2400" b="1" spc="10" dirty="0">
                <a:solidFill>
                  <a:srgbClr val="C00000"/>
                </a:solidFill>
                <a:latin typeface="Arial"/>
                <a:cs typeface="2  Nazanin" panose="00000400000000000000" pitchFamily="2" charset="-78"/>
              </a:rPr>
              <a:t> </a:t>
            </a:r>
            <a:r>
              <a:rPr sz="2400" b="1" spc="5" dirty="0">
                <a:solidFill>
                  <a:srgbClr val="C00000"/>
                </a:solidFill>
                <a:latin typeface="Arial"/>
                <a:cs typeface="2  Nazanin" panose="00000400000000000000" pitchFamily="2" charset="-78"/>
              </a:rPr>
              <a:t>E</a:t>
            </a:r>
            <a:r>
              <a:rPr sz="2400" b="1" spc="-10" dirty="0">
                <a:solidFill>
                  <a:srgbClr val="C00000"/>
                </a:solidFill>
                <a:latin typeface="Arial"/>
                <a:cs typeface="2  Nazanin" panose="00000400000000000000" pitchFamily="2" charset="-78"/>
              </a:rPr>
              <a:t>ng</a:t>
            </a:r>
            <a:r>
              <a:rPr sz="2400" b="1" spc="-5" dirty="0">
                <a:solidFill>
                  <a:srgbClr val="C00000"/>
                </a:solidFill>
                <a:latin typeface="Arial"/>
                <a:cs typeface="2  Nazanin" panose="00000400000000000000" pitchFamily="2" charset="-78"/>
              </a:rPr>
              <a:t>li</a:t>
            </a:r>
            <a:r>
              <a:rPr sz="2400" b="1" spc="-10" dirty="0">
                <a:solidFill>
                  <a:srgbClr val="C00000"/>
                </a:solidFill>
                <a:latin typeface="Arial"/>
                <a:cs typeface="2  Nazanin" panose="00000400000000000000" pitchFamily="2" charset="-78"/>
              </a:rPr>
              <a:t>s</a:t>
            </a:r>
            <a:r>
              <a:rPr sz="2400" b="1" spc="0" dirty="0">
                <a:solidFill>
                  <a:srgbClr val="C00000"/>
                </a:solidFill>
                <a:latin typeface="Arial"/>
                <a:cs typeface="2  Nazanin" panose="00000400000000000000" pitchFamily="2" charset="-78"/>
              </a:rPr>
              <a:t>h</a:t>
            </a:r>
            <a:endParaRPr sz="2400" dirty="0">
              <a:solidFill>
                <a:srgbClr val="C00000"/>
              </a:solidFill>
              <a:latin typeface="Arial"/>
              <a:cs typeface="2  Nazanin" panose="00000400000000000000" pitchFamily="2" charset="-78"/>
            </a:endParaRPr>
          </a:p>
          <a:p>
            <a:pPr algn="ctr" rtl="1">
              <a:lnSpc>
                <a:spcPts val="4000"/>
              </a:lnSpc>
              <a:spcAft>
                <a:spcPts val="600"/>
              </a:spcAft>
            </a:pPr>
            <a:r>
              <a:rPr lang="fa-IR" sz="3200" dirty="0">
                <a:cs typeface="2  Nazanin" panose="00000400000000000000" pitchFamily="2" charset="-78"/>
              </a:rPr>
              <a:t>تغییر زبان تدریس از عربی به انگلیسی</a:t>
            </a:r>
            <a:endParaRPr sz="3200" dirty="0">
              <a:cs typeface="2  Nazanin" panose="00000400000000000000" pitchFamily="2" charset="-7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altLang="ja-JP" smtClean="0"/>
              <a:t>36</a:t>
            </a:fld>
            <a:endParaRPr lang="ja-JP" altLang="en-US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33400" y="762000"/>
            <a:ext cx="7886700" cy="5486400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lnSpc>
                <a:spcPts val="2640"/>
              </a:lnSpc>
              <a:spcBef>
                <a:spcPts val="0"/>
              </a:spcBef>
              <a:buNone/>
            </a:pPr>
            <a:r>
              <a:rPr lang="en-US" altLang="ja-JP" sz="3400" b="1" dirty="0">
                <a:solidFill>
                  <a:srgbClr val="C00000"/>
                </a:solidFill>
                <a:latin typeface="Arial"/>
                <a:cs typeface="2  Nazanin" panose="00000400000000000000" pitchFamily="2" charset="-78"/>
              </a:rPr>
              <a:t>H</a:t>
            </a:r>
            <a:r>
              <a:rPr lang="en-US" altLang="ja-JP" sz="3400" b="1" spc="-10" dirty="0">
                <a:solidFill>
                  <a:srgbClr val="C00000"/>
                </a:solidFill>
                <a:latin typeface="Arial"/>
                <a:cs typeface="2  Nazanin" panose="00000400000000000000" pitchFamily="2" charset="-78"/>
              </a:rPr>
              <a:t>o</a:t>
            </a:r>
            <a:r>
              <a:rPr lang="en-US" altLang="ja-JP" sz="3400" b="1" spc="55" dirty="0">
                <a:solidFill>
                  <a:srgbClr val="C00000"/>
                </a:solidFill>
                <a:latin typeface="Arial"/>
                <a:cs typeface="2  Nazanin" panose="00000400000000000000" pitchFamily="2" charset="-78"/>
              </a:rPr>
              <a:t>w</a:t>
            </a:r>
            <a:r>
              <a:rPr lang="en-US" altLang="ja-JP" sz="3400" b="1" spc="-10" dirty="0">
                <a:solidFill>
                  <a:srgbClr val="C00000"/>
                </a:solidFill>
                <a:latin typeface="Arial"/>
                <a:cs typeface="2  Nazanin" panose="00000400000000000000" pitchFamily="2" charset="-78"/>
              </a:rPr>
              <a:t>e</a:t>
            </a:r>
            <a:r>
              <a:rPr lang="en-US" altLang="ja-JP" sz="3400" b="1" spc="-70" dirty="0">
                <a:solidFill>
                  <a:srgbClr val="C00000"/>
                </a:solidFill>
                <a:latin typeface="Arial"/>
                <a:cs typeface="2  Nazanin" panose="00000400000000000000" pitchFamily="2" charset="-78"/>
              </a:rPr>
              <a:t>v</a:t>
            </a:r>
            <a:r>
              <a:rPr lang="en-US" altLang="ja-JP" sz="3400" b="1" spc="-10" dirty="0">
                <a:solidFill>
                  <a:srgbClr val="C00000"/>
                </a:solidFill>
                <a:latin typeface="Arial"/>
                <a:cs typeface="2  Nazanin" panose="00000400000000000000" pitchFamily="2" charset="-78"/>
              </a:rPr>
              <a:t>e</a:t>
            </a:r>
            <a:r>
              <a:rPr lang="en-US" altLang="ja-JP" sz="3400" b="1" dirty="0">
                <a:solidFill>
                  <a:srgbClr val="C00000"/>
                </a:solidFill>
                <a:latin typeface="Arial"/>
                <a:cs typeface="2  Nazanin" panose="00000400000000000000" pitchFamily="2" charset="-78"/>
              </a:rPr>
              <a:t>r</a:t>
            </a:r>
            <a:r>
              <a:rPr lang="en-US" altLang="ja-JP" sz="3400" b="1" spc="45" dirty="0">
                <a:solidFill>
                  <a:srgbClr val="C00000"/>
                </a:solidFill>
                <a:latin typeface="Arial"/>
                <a:cs typeface="2  Nazanin" panose="00000400000000000000" pitchFamily="2" charset="-78"/>
              </a:rPr>
              <a:t> </a:t>
            </a:r>
            <a:r>
              <a:rPr lang="en-US" altLang="ja-JP" sz="3400" b="1" spc="-10" dirty="0">
                <a:solidFill>
                  <a:srgbClr val="C00000"/>
                </a:solidFill>
                <a:latin typeface="Arial"/>
                <a:cs typeface="2  Nazanin" panose="00000400000000000000" pitchFamily="2" charset="-78"/>
              </a:rPr>
              <a:t>b</a:t>
            </a:r>
            <a:r>
              <a:rPr lang="en-US" altLang="ja-JP" sz="3400" b="1" dirty="0">
                <a:solidFill>
                  <a:srgbClr val="C00000"/>
                </a:solidFill>
                <a:latin typeface="Arial"/>
                <a:cs typeface="2  Nazanin" panose="00000400000000000000" pitchFamily="2" charset="-78"/>
              </a:rPr>
              <a:t>y</a:t>
            </a:r>
            <a:r>
              <a:rPr lang="en-US" altLang="ja-JP" sz="3400" b="1" spc="5" dirty="0">
                <a:solidFill>
                  <a:srgbClr val="C00000"/>
                </a:solidFill>
                <a:latin typeface="Arial"/>
                <a:cs typeface="2  Nazanin" panose="00000400000000000000" pitchFamily="2" charset="-78"/>
              </a:rPr>
              <a:t> </a:t>
            </a:r>
            <a:r>
              <a:rPr lang="en-US" altLang="ja-JP" sz="3400" b="1" spc="-10" dirty="0">
                <a:solidFill>
                  <a:srgbClr val="C00000"/>
                </a:solidFill>
                <a:latin typeface="Arial"/>
                <a:cs typeface="2  Nazanin" panose="00000400000000000000" pitchFamily="2" charset="-78"/>
              </a:rPr>
              <a:t>2012</a:t>
            </a:r>
            <a:r>
              <a:rPr lang="en-US" altLang="ja-JP" sz="3400" b="1" dirty="0">
                <a:solidFill>
                  <a:srgbClr val="C00000"/>
                </a:solidFill>
                <a:latin typeface="Arial"/>
                <a:cs typeface="2  Nazanin" panose="00000400000000000000" pitchFamily="2" charset="-78"/>
              </a:rPr>
              <a:t>,</a:t>
            </a:r>
            <a:r>
              <a:rPr lang="en-US" altLang="ja-JP" sz="3400" b="1" spc="30" dirty="0">
                <a:solidFill>
                  <a:srgbClr val="C00000"/>
                </a:solidFill>
                <a:latin typeface="Arial"/>
                <a:cs typeface="2  Nazanin" panose="00000400000000000000" pitchFamily="2" charset="-78"/>
              </a:rPr>
              <a:t> </a:t>
            </a:r>
            <a:r>
              <a:rPr lang="en-US" altLang="ja-JP" sz="3400" b="1" spc="-5" dirty="0">
                <a:solidFill>
                  <a:srgbClr val="C00000"/>
                </a:solidFill>
                <a:latin typeface="Arial"/>
                <a:cs typeface="2  Nazanin" panose="00000400000000000000" pitchFamily="2" charset="-78"/>
              </a:rPr>
              <a:t>Q</a:t>
            </a:r>
            <a:r>
              <a:rPr lang="en-US" altLang="ja-JP" sz="3400" b="1" spc="-10" dirty="0">
                <a:solidFill>
                  <a:srgbClr val="C00000"/>
                </a:solidFill>
                <a:latin typeface="Arial"/>
                <a:cs typeface="2  Nazanin" panose="00000400000000000000" pitchFamily="2" charset="-78"/>
              </a:rPr>
              <a:t>ata</a:t>
            </a:r>
            <a:r>
              <a:rPr lang="en-US" altLang="ja-JP" sz="3400" b="1" dirty="0">
                <a:solidFill>
                  <a:srgbClr val="C00000"/>
                </a:solidFill>
                <a:latin typeface="Arial"/>
                <a:cs typeface="2  Nazanin" panose="00000400000000000000" pitchFamily="2" charset="-78"/>
              </a:rPr>
              <a:t>r</a:t>
            </a:r>
            <a:r>
              <a:rPr lang="en-US" altLang="ja-JP" sz="3400" b="1" spc="45" dirty="0">
                <a:solidFill>
                  <a:srgbClr val="C00000"/>
                </a:solidFill>
                <a:latin typeface="Arial"/>
                <a:cs typeface="2  Nazanin" panose="00000400000000000000" pitchFamily="2" charset="-78"/>
              </a:rPr>
              <a:t> </a:t>
            </a:r>
            <a:r>
              <a:rPr lang="en-US" altLang="ja-JP" sz="3400" b="1" spc="-10" dirty="0">
                <a:solidFill>
                  <a:srgbClr val="C00000"/>
                </a:solidFill>
                <a:latin typeface="Arial"/>
                <a:cs typeface="2  Nazanin" panose="00000400000000000000" pitchFamily="2" charset="-78"/>
              </a:rPr>
              <a:t>sto</a:t>
            </a:r>
            <a:r>
              <a:rPr lang="en-US" altLang="ja-JP" sz="3400" b="1" dirty="0">
                <a:solidFill>
                  <a:srgbClr val="C00000"/>
                </a:solidFill>
                <a:latin typeface="Arial"/>
                <a:cs typeface="2  Nazanin" panose="00000400000000000000" pitchFamily="2" charset="-78"/>
              </a:rPr>
              <a:t>pped</a:t>
            </a:r>
            <a:r>
              <a:rPr lang="en-US" altLang="ja-JP" sz="3400" b="1" spc="5" dirty="0">
                <a:solidFill>
                  <a:srgbClr val="C00000"/>
                </a:solidFill>
                <a:latin typeface="Arial"/>
                <a:cs typeface="2  Nazanin" panose="00000400000000000000" pitchFamily="2" charset="-78"/>
              </a:rPr>
              <a:t> </a:t>
            </a:r>
            <a:r>
              <a:rPr lang="en-US" altLang="ja-JP" sz="3400" b="1" spc="55" dirty="0">
                <a:solidFill>
                  <a:srgbClr val="C00000"/>
                </a:solidFill>
                <a:latin typeface="Arial"/>
                <a:cs typeface="2  Nazanin" panose="00000400000000000000" pitchFamily="2" charset="-78"/>
              </a:rPr>
              <a:t>w</a:t>
            </a:r>
            <a:r>
              <a:rPr lang="en-US" altLang="ja-JP" sz="3400" b="1" spc="-10" dirty="0">
                <a:solidFill>
                  <a:srgbClr val="C00000"/>
                </a:solidFill>
                <a:latin typeface="Arial"/>
                <a:cs typeface="2  Nazanin" panose="00000400000000000000" pitchFamily="2" charset="-78"/>
              </a:rPr>
              <a:t>o</a:t>
            </a:r>
            <a:r>
              <a:rPr lang="en-US" altLang="ja-JP" sz="3400" b="1" spc="5" dirty="0">
                <a:solidFill>
                  <a:srgbClr val="C00000"/>
                </a:solidFill>
                <a:latin typeface="Arial"/>
                <a:cs typeface="2  Nazanin" panose="00000400000000000000" pitchFamily="2" charset="-78"/>
              </a:rPr>
              <a:t>r</a:t>
            </a:r>
            <a:r>
              <a:rPr lang="en-US" altLang="ja-JP" sz="3400" b="1" spc="-10" dirty="0">
                <a:solidFill>
                  <a:srgbClr val="C00000"/>
                </a:solidFill>
                <a:latin typeface="Arial"/>
                <a:cs typeface="2  Nazanin" panose="00000400000000000000" pitchFamily="2" charset="-78"/>
              </a:rPr>
              <a:t>k</a:t>
            </a:r>
            <a:r>
              <a:rPr lang="en-US" altLang="ja-JP" sz="3400" b="1" spc="-5" dirty="0">
                <a:solidFill>
                  <a:srgbClr val="C00000"/>
                </a:solidFill>
                <a:latin typeface="Arial"/>
                <a:cs typeface="2  Nazanin" panose="00000400000000000000" pitchFamily="2" charset="-78"/>
              </a:rPr>
              <a:t>i</a:t>
            </a:r>
            <a:r>
              <a:rPr lang="en-US" altLang="ja-JP" sz="3400" b="1" spc="-10" dirty="0">
                <a:solidFill>
                  <a:srgbClr val="C00000"/>
                </a:solidFill>
                <a:latin typeface="Arial"/>
                <a:cs typeface="2  Nazanin" panose="00000400000000000000" pitchFamily="2" charset="-78"/>
              </a:rPr>
              <a:t>n</a:t>
            </a:r>
            <a:r>
              <a:rPr lang="en-US" altLang="ja-JP" sz="3400" b="1" dirty="0">
                <a:solidFill>
                  <a:srgbClr val="C00000"/>
                </a:solidFill>
                <a:latin typeface="Arial"/>
                <a:cs typeface="2  Nazanin" panose="00000400000000000000" pitchFamily="2" charset="-78"/>
              </a:rPr>
              <a:t>g</a:t>
            </a:r>
            <a:r>
              <a:rPr lang="en-US" altLang="ja-JP" sz="3400" b="1" spc="-35" dirty="0">
                <a:solidFill>
                  <a:srgbClr val="C00000"/>
                </a:solidFill>
                <a:latin typeface="Arial"/>
                <a:cs typeface="2  Nazanin" panose="00000400000000000000" pitchFamily="2" charset="-78"/>
              </a:rPr>
              <a:t> </a:t>
            </a:r>
            <a:r>
              <a:rPr lang="en-US" altLang="ja-JP" sz="3400" b="1" spc="55" dirty="0">
                <a:solidFill>
                  <a:srgbClr val="C00000"/>
                </a:solidFill>
                <a:latin typeface="Arial"/>
                <a:cs typeface="2  Nazanin" panose="00000400000000000000" pitchFamily="2" charset="-78"/>
              </a:rPr>
              <a:t>w</a:t>
            </a:r>
            <a:r>
              <a:rPr lang="en-US" altLang="ja-JP" sz="3400" b="1" spc="-5" dirty="0">
                <a:solidFill>
                  <a:srgbClr val="C00000"/>
                </a:solidFill>
                <a:latin typeface="Arial"/>
                <a:cs typeface="2  Nazanin" panose="00000400000000000000" pitchFamily="2" charset="-78"/>
              </a:rPr>
              <a:t>i</a:t>
            </a:r>
            <a:r>
              <a:rPr lang="en-US" altLang="ja-JP" sz="3400" b="1" spc="-10" dirty="0">
                <a:solidFill>
                  <a:srgbClr val="C00000"/>
                </a:solidFill>
                <a:latin typeface="Arial"/>
                <a:cs typeface="2  Nazanin" panose="00000400000000000000" pitchFamily="2" charset="-78"/>
              </a:rPr>
              <a:t>th </a:t>
            </a:r>
            <a:r>
              <a:rPr lang="en-US" altLang="ja-JP" sz="3400" b="1" dirty="0">
                <a:solidFill>
                  <a:srgbClr val="C00000"/>
                </a:solidFill>
                <a:latin typeface="Arial"/>
                <a:cs typeface="2  Nazanin" panose="00000400000000000000" pitchFamily="2" charset="-78"/>
              </a:rPr>
              <a:t>R</a:t>
            </a:r>
            <a:r>
              <a:rPr lang="en-US" altLang="ja-JP" sz="3400" b="1" spc="-80" dirty="0">
                <a:solidFill>
                  <a:srgbClr val="C00000"/>
                </a:solidFill>
                <a:latin typeface="Arial"/>
                <a:cs typeface="2  Nazanin" panose="00000400000000000000" pitchFamily="2" charset="-78"/>
              </a:rPr>
              <a:t>A</a:t>
            </a:r>
            <a:r>
              <a:rPr lang="en-US" altLang="ja-JP" sz="3400" b="1" dirty="0">
                <a:solidFill>
                  <a:srgbClr val="C00000"/>
                </a:solidFill>
                <a:latin typeface="Arial"/>
                <a:cs typeface="2  Nazanin" panose="00000400000000000000" pitchFamily="2" charset="-78"/>
              </a:rPr>
              <a:t>ND</a:t>
            </a:r>
            <a:r>
              <a:rPr lang="en-US" altLang="ja-JP" sz="3400" b="1" spc="60" dirty="0">
                <a:solidFill>
                  <a:srgbClr val="C00000"/>
                </a:solidFill>
                <a:latin typeface="Arial"/>
                <a:cs typeface="2  Nazanin" panose="00000400000000000000" pitchFamily="2" charset="-78"/>
              </a:rPr>
              <a:t> </a:t>
            </a:r>
            <a:r>
              <a:rPr lang="en-US" altLang="ja-JP" sz="3400" b="1" spc="-10" dirty="0">
                <a:solidFill>
                  <a:srgbClr val="C00000"/>
                </a:solidFill>
                <a:latin typeface="Arial"/>
                <a:cs typeface="2  Nazanin" panose="00000400000000000000" pitchFamily="2" charset="-78"/>
              </a:rPr>
              <a:t>an</a:t>
            </a:r>
            <a:r>
              <a:rPr lang="en-US" altLang="ja-JP" sz="3400" b="1" dirty="0">
                <a:solidFill>
                  <a:srgbClr val="C00000"/>
                </a:solidFill>
                <a:latin typeface="Arial"/>
                <a:cs typeface="2  Nazanin" panose="00000400000000000000" pitchFamily="2" charset="-78"/>
              </a:rPr>
              <a:t>d</a:t>
            </a:r>
            <a:r>
              <a:rPr lang="en-US" altLang="ja-JP" sz="3400" b="1" spc="25" dirty="0">
                <a:solidFill>
                  <a:srgbClr val="C00000"/>
                </a:solidFill>
                <a:latin typeface="Arial"/>
                <a:cs typeface="2  Nazanin" panose="00000400000000000000" pitchFamily="2" charset="-78"/>
              </a:rPr>
              <a:t> the </a:t>
            </a:r>
            <a:r>
              <a:rPr lang="en-US" altLang="ja-JP" sz="3400" b="1" spc="-5" dirty="0">
                <a:solidFill>
                  <a:srgbClr val="C00000"/>
                </a:solidFill>
                <a:latin typeface="Arial"/>
                <a:cs typeface="2  Nazanin" panose="00000400000000000000" pitchFamily="2" charset="-78"/>
              </a:rPr>
              <a:t>l</a:t>
            </a:r>
            <a:r>
              <a:rPr lang="en-US" altLang="ja-JP" sz="3400" b="1" spc="-10" dirty="0">
                <a:solidFill>
                  <a:srgbClr val="C00000"/>
                </a:solidFill>
                <a:latin typeface="Arial"/>
                <a:cs typeface="2  Nazanin" panose="00000400000000000000" pitchFamily="2" charset="-78"/>
              </a:rPr>
              <a:t>anguag</a:t>
            </a:r>
            <a:r>
              <a:rPr lang="en-US" altLang="ja-JP" sz="3400" b="1" dirty="0">
                <a:solidFill>
                  <a:srgbClr val="C00000"/>
                </a:solidFill>
                <a:latin typeface="Arial"/>
                <a:cs typeface="2  Nazanin" panose="00000400000000000000" pitchFamily="2" charset="-78"/>
              </a:rPr>
              <a:t>e</a:t>
            </a:r>
            <a:r>
              <a:rPr lang="en-US" altLang="ja-JP" sz="3400" b="1" spc="50" dirty="0">
                <a:solidFill>
                  <a:srgbClr val="C00000"/>
                </a:solidFill>
                <a:latin typeface="Arial"/>
                <a:cs typeface="2  Nazanin" panose="00000400000000000000" pitchFamily="2" charset="-78"/>
              </a:rPr>
              <a:t> </a:t>
            </a:r>
            <a:r>
              <a:rPr lang="en-US" altLang="ja-JP" sz="3400" b="1" spc="-10" dirty="0">
                <a:solidFill>
                  <a:srgbClr val="C00000"/>
                </a:solidFill>
                <a:latin typeface="Arial"/>
                <a:cs typeface="2  Nazanin" panose="00000400000000000000" pitchFamily="2" charset="-78"/>
              </a:rPr>
              <a:t>o</a:t>
            </a:r>
            <a:r>
              <a:rPr lang="en-US" altLang="ja-JP" sz="3400" b="1" dirty="0">
                <a:solidFill>
                  <a:srgbClr val="C00000"/>
                </a:solidFill>
                <a:latin typeface="Arial"/>
                <a:cs typeface="2  Nazanin" panose="00000400000000000000" pitchFamily="2" charset="-78"/>
              </a:rPr>
              <a:t>f</a:t>
            </a:r>
            <a:r>
              <a:rPr lang="en-US" altLang="ja-JP" sz="3400" b="1" spc="10" dirty="0">
                <a:solidFill>
                  <a:srgbClr val="C00000"/>
                </a:solidFill>
                <a:latin typeface="Arial"/>
                <a:cs typeface="2  Nazanin" panose="00000400000000000000" pitchFamily="2" charset="-78"/>
              </a:rPr>
              <a:t> </a:t>
            </a:r>
            <a:r>
              <a:rPr lang="en-US" altLang="ja-JP" sz="3400" b="1" spc="-5" dirty="0">
                <a:solidFill>
                  <a:srgbClr val="C00000"/>
                </a:solidFill>
                <a:latin typeface="Arial"/>
                <a:cs typeface="2  Nazanin" panose="00000400000000000000" pitchFamily="2" charset="-78"/>
              </a:rPr>
              <a:t>i</a:t>
            </a:r>
            <a:r>
              <a:rPr lang="en-US" altLang="ja-JP" sz="3400" b="1" spc="-10" dirty="0">
                <a:solidFill>
                  <a:srgbClr val="C00000"/>
                </a:solidFill>
                <a:latin typeface="Arial"/>
                <a:cs typeface="2  Nazanin" panose="00000400000000000000" pitchFamily="2" charset="-78"/>
              </a:rPr>
              <a:t>nst</a:t>
            </a:r>
            <a:r>
              <a:rPr lang="en-US" altLang="ja-JP" sz="3400" b="1" spc="5" dirty="0">
                <a:solidFill>
                  <a:srgbClr val="C00000"/>
                </a:solidFill>
                <a:latin typeface="Arial"/>
                <a:cs typeface="2  Nazanin" panose="00000400000000000000" pitchFamily="2" charset="-78"/>
              </a:rPr>
              <a:t>r</a:t>
            </a:r>
            <a:r>
              <a:rPr lang="en-US" altLang="ja-JP" sz="3400" b="1" spc="-10" dirty="0">
                <a:solidFill>
                  <a:srgbClr val="C00000"/>
                </a:solidFill>
                <a:latin typeface="Arial"/>
                <a:cs typeface="2  Nazanin" panose="00000400000000000000" pitchFamily="2" charset="-78"/>
              </a:rPr>
              <a:t>uct</a:t>
            </a:r>
            <a:r>
              <a:rPr lang="en-US" altLang="ja-JP" sz="3400" b="1" spc="-5" dirty="0">
                <a:solidFill>
                  <a:srgbClr val="C00000"/>
                </a:solidFill>
                <a:latin typeface="Arial"/>
                <a:cs typeface="2  Nazanin" panose="00000400000000000000" pitchFamily="2" charset="-78"/>
              </a:rPr>
              <a:t>i</a:t>
            </a:r>
            <a:r>
              <a:rPr lang="en-US" altLang="ja-JP" sz="3400" b="1" spc="-10" dirty="0">
                <a:solidFill>
                  <a:srgbClr val="C00000"/>
                </a:solidFill>
                <a:latin typeface="Arial"/>
                <a:cs typeface="2  Nazanin" panose="00000400000000000000" pitchFamily="2" charset="-78"/>
              </a:rPr>
              <a:t>o</a:t>
            </a:r>
            <a:r>
              <a:rPr lang="en-US" altLang="ja-JP" sz="3400" b="1" dirty="0">
                <a:solidFill>
                  <a:srgbClr val="C00000"/>
                </a:solidFill>
                <a:latin typeface="Arial"/>
                <a:cs typeface="2  Nazanin" panose="00000400000000000000" pitchFamily="2" charset="-78"/>
              </a:rPr>
              <a:t>n</a:t>
            </a:r>
            <a:r>
              <a:rPr lang="en-US" altLang="ja-JP" sz="3400" b="1" spc="45" dirty="0">
                <a:solidFill>
                  <a:srgbClr val="C00000"/>
                </a:solidFill>
                <a:latin typeface="Arial"/>
                <a:cs typeface="2  Nazanin" panose="00000400000000000000" pitchFamily="2" charset="-78"/>
              </a:rPr>
              <a:t> </a:t>
            </a:r>
            <a:r>
              <a:rPr lang="en-US" altLang="ja-JP" sz="3400" b="1" spc="-5" dirty="0">
                <a:solidFill>
                  <a:srgbClr val="C00000"/>
                </a:solidFill>
                <a:latin typeface="Arial"/>
                <a:cs typeface="2  Nazanin" panose="00000400000000000000" pitchFamily="2" charset="-78"/>
              </a:rPr>
              <a:t>i</a:t>
            </a:r>
            <a:r>
              <a:rPr lang="en-US" altLang="ja-JP" sz="3400" b="1" dirty="0">
                <a:solidFill>
                  <a:srgbClr val="C00000"/>
                </a:solidFill>
                <a:latin typeface="Arial"/>
                <a:cs typeface="2  Nazanin" panose="00000400000000000000" pitchFamily="2" charset="-78"/>
              </a:rPr>
              <a:t>n</a:t>
            </a:r>
            <a:r>
              <a:rPr lang="en-US" altLang="ja-JP" sz="3400" b="1" spc="5" dirty="0">
                <a:solidFill>
                  <a:srgbClr val="C00000"/>
                </a:solidFill>
                <a:latin typeface="Arial"/>
                <a:cs typeface="2  Nazanin" panose="00000400000000000000" pitchFamily="2" charset="-78"/>
              </a:rPr>
              <a:t> </a:t>
            </a:r>
            <a:r>
              <a:rPr lang="en-US" altLang="ja-JP" sz="3400" b="1" spc="-10" dirty="0">
                <a:solidFill>
                  <a:srgbClr val="C00000"/>
                </a:solidFill>
                <a:latin typeface="Arial"/>
                <a:cs typeface="2  Nazanin" panose="00000400000000000000" pitchFamily="2" charset="-78"/>
              </a:rPr>
              <a:t>the depa</a:t>
            </a:r>
            <a:r>
              <a:rPr lang="en-US" altLang="ja-JP" sz="3400" b="1" spc="5" dirty="0">
                <a:solidFill>
                  <a:srgbClr val="C00000"/>
                </a:solidFill>
                <a:latin typeface="Arial"/>
                <a:cs typeface="2  Nazanin" panose="00000400000000000000" pitchFamily="2" charset="-78"/>
              </a:rPr>
              <a:t>r</a:t>
            </a:r>
            <a:r>
              <a:rPr lang="en-US" altLang="ja-JP" sz="3400" b="1" spc="-10" dirty="0">
                <a:solidFill>
                  <a:srgbClr val="C00000"/>
                </a:solidFill>
                <a:latin typeface="Arial"/>
                <a:cs typeface="2  Nazanin" panose="00000400000000000000" pitchFamily="2" charset="-78"/>
              </a:rPr>
              <a:t>t</a:t>
            </a:r>
            <a:r>
              <a:rPr lang="en-US" altLang="ja-JP" sz="3400" b="1" spc="5" dirty="0">
                <a:solidFill>
                  <a:srgbClr val="C00000"/>
                </a:solidFill>
                <a:latin typeface="Arial"/>
                <a:cs typeface="2  Nazanin" panose="00000400000000000000" pitchFamily="2" charset="-78"/>
              </a:rPr>
              <a:t>m</a:t>
            </a:r>
            <a:r>
              <a:rPr lang="en-US" altLang="ja-JP" sz="3400" b="1" spc="-10" dirty="0">
                <a:solidFill>
                  <a:srgbClr val="C00000"/>
                </a:solidFill>
                <a:latin typeface="Arial"/>
                <a:cs typeface="2  Nazanin" panose="00000400000000000000" pitchFamily="2" charset="-78"/>
              </a:rPr>
              <a:t>en</a:t>
            </a:r>
            <a:r>
              <a:rPr lang="en-US" altLang="ja-JP" sz="3400" b="1" dirty="0">
                <a:solidFill>
                  <a:srgbClr val="C00000"/>
                </a:solidFill>
                <a:latin typeface="Arial"/>
                <a:cs typeface="2  Nazanin" panose="00000400000000000000" pitchFamily="2" charset="-78"/>
              </a:rPr>
              <a:t>t</a:t>
            </a:r>
            <a:r>
              <a:rPr lang="en-US" altLang="ja-JP" sz="3400" b="1" spc="30" dirty="0">
                <a:solidFill>
                  <a:srgbClr val="C00000"/>
                </a:solidFill>
                <a:latin typeface="Arial"/>
                <a:cs typeface="2  Nazanin" panose="00000400000000000000" pitchFamily="2" charset="-78"/>
              </a:rPr>
              <a:t> </a:t>
            </a:r>
            <a:r>
              <a:rPr lang="en-US" altLang="ja-JP" sz="3400" b="1" spc="-10" dirty="0">
                <a:solidFill>
                  <a:srgbClr val="C00000"/>
                </a:solidFill>
                <a:latin typeface="Arial"/>
                <a:cs typeface="2  Nazanin" panose="00000400000000000000" pitchFamily="2" charset="-78"/>
              </a:rPr>
              <a:t>o</a:t>
            </a:r>
            <a:r>
              <a:rPr lang="en-US" altLang="ja-JP" sz="3400" b="1" dirty="0">
                <a:solidFill>
                  <a:srgbClr val="C00000"/>
                </a:solidFill>
                <a:latin typeface="Arial"/>
                <a:cs typeface="2  Nazanin" panose="00000400000000000000" pitchFamily="2" charset="-78"/>
              </a:rPr>
              <a:t>f</a:t>
            </a:r>
            <a:r>
              <a:rPr lang="en-US" altLang="ja-JP" sz="3400" b="1" spc="10" dirty="0">
                <a:solidFill>
                  <a:srgbClr val="C00000"/>
                </a:solidFill>
                <a:latin typeface="Arial"/>
                <a:cs typeface="2  Nazanin" panose="00000400000000000000" pitchFamily="2" charset="-78"/>
              </a:rPr>
              <a:t> </a:t>
            </a:r>
            <a:r>
              <a:rPr lang="en-US" altLang="ja-JP" sz="3400" b="1" spc="-10" dirty="0">
                <a:solidFill>
                  <a:srgbClr val="C00000"/>
                </a:solidFill>
                <a:latin typeface="Arial"/>
                <a:cs typeface="2  Nazanin" panose="00000400000000000000" pitchFamily="2" charset="-78"/>
              </a:rPr>
              <a:t>educat</a:t>
            </a:r>
            <a:r>
              <a:rPr lang="en-US" altLang="ja-JP" sz="3400" b="1" spc="-5" dirty="0">
                <a:solidFill>
                  <a:srgbClr val="C00000"/>
                </a:solidFill>
                <a:latin typeface="Arial"/>
                <a:cs typeface="2  Nazanin" panose="00000400000000000000" pitchFamily="2" charset="-78"/>
              </a:rPr>
              <a:t>i</a:t>
            </a:r>
            <a:r>
              <a:rPr lang="en-US" altLang="ja-JP" sz="3400" b="1" spc="-10" dirty="0">
                <a:solidFill>
                  <a:srgbClr val="C00000"/>
                </a:solidFill>
                <a:latin typeface="Arial"/>
                <a:cs typeface="2  Nazanin" panose="00000400000000000000" pitchFamily="2" charset="-78"/>
              </a:rPr>
              <a:t>on</a:t>
            </a:r>
            <a:r>
              <a:rPr lang="en-US" altLang="ja-JP" sz="3400" b="1" dirty="0">
                <a:solidFill>
                  <a:srgbClr val="C00000"/>
                </a:solidFill>
                <a:latin typeface="Arial"/>
                <a:cs typeface="2  Nazanin" panose="00000400000000000000" pitchFamily="2" charset="-78"/>
              </a:rPr>
              <a:t>,</a:t>
            </a:r>
            <a:r>
              <a:rPr lang="en-US" altLang="ja-JP" sz="3400" b="1" spc="70" dirty="0">
                <a:solidFill>
                  <a:srgbClr val="C00000"/>
                </a:solidFill>
                <a:latin typeface="Arial"/>
                <a:cs typeface="2  Nazanin" panose="00000400000000000000" pitchFamily="2" charset="-78"/>
              </a:rPr>
              <a:t> </a:t>
            </a:r>
            <a:r>
              <a:rPr lang="en-US" altLang="ja-JP" sz="3400" b="1" spc="-10" dirty="0">
                <a:solidFill>
                  <a:srgbClr val="C00000"/>
                </a:solidFill>
                <a:latin typeface="Arial"/>
                <a:cs typeface="2  Nazanin" panose="00000400000000000000" pitchFamily="2" charset="-78"/>
              </a:rPr>
              <a:t>a</a:t>
            </a:r>
            <a:r>
              <a:rPr lang="en-US" altLang="ja-JP" sz="3400" b="1" spc="5" dirty="0">
                <a:solidFill>
                  <a:srgbClr val="C00000"/>
                </a:solidFill>
                <a:latin typeface="Arial"/>
                <a:cs typeface="2  Nazanin" panose="00000400000000000000" pitchFamily="2" charset="-78"/>
              </a:rPr>
              <a:t>r</a:t>
            </a:r>
            <a:r>
              <a:rPr lang="en-US" altLang="ja-JP" sz="3400" b="1" spc="-10" dirty="0">
                <a:solidFill>
                  <a:srgbClr val="C00000"/>
                </a:solidFill>
                <a:latin typeface="Arial"/>
                <a:cs typeface="2  Nazanin" panose="00000400000000000000" pitchFamily="2" charset="-78"/>
              </a:rPr>
              <a:t>t</a:t>
            </a:r>
            <a:r>
              <a:rPr lang="en-US" altLang="ja-JP" sz="3400" b="1" dirty="0">
                <a:solidFill>
                  <a:srgbClr val="C00000"/>
                </a:solidFill>
                <a:latin typeface="Arial"/>
                <a:cs typeface="2  Nazanin" panose="00000400000000000000" pitchFamily="2" charset="-78"/>
              </a:rPr>
              <a:t>s</a:t>
            </a:r>
            <a:r>
              <a:rPr lang="en-US" altLang="ja-JP" sz="3400" b="1" spc="10" dirty="0">
                <a:solidFill>
                  <a:srgbClr val="C00000"/>
                </a:solidFill>
                <a:latin typeface="Arial"/>
                <a:cs typeface="2  Nazanin" panose="00000400000000000000" pitchFamily="2" charset="-78"/>
              </a:rPr>
              <a:t> </a:t>
            </a:r>
            <a:r>
              <a:rPr lang="en-US" altLang="ja-JP" sz="3400" b="1" spc="-10" dirty="0">
                <a:solidFill>
                  <a:srgbClr val="C00000"/>
                </a:solidFill>
                <a:latin typeface="Arial"/>
                <a:cs typeface="2  Nazanin" panose="00000400000000000000" pitchFamily="2" charset="-78"/>
              </a:rPr>
              <a:t>an</a:t>
            </a:r>
            <a:r>
              <a:rPr lang="en-US" altLang="ja-JP" sz="3400" b="1" dirty="0">
                <a:solidFill>
                  <a:srgbClr val="C00000"/>
                </a:solidFill>
                <a:latin typeface="Arial"/>
                <a:cs typeface="2  Nazanin" panose="00000400000000000000" pitchFamily="2" charset="-78"/>
              </a:rPr>
              <a:t>d</a:t>
            </a:r>
            <a:r>
              <a:rPr lang="en-US" altLang="ja-JP" sz="3400" b="1" spc="25" dirty="0">
                <a:solidFill>
                  <a:srgbClr val="C00000"/>
                </a:solidFill>
                <a:latin typeface="Arial"/>
                <a:cs typeface="2  Nazanin" panose="00000400000000000000" pitchFamily="2" charset="-78"/>
              </a:rPr>
              <a:t> </a:t>
            </a:r>
            <a:r>
              <a:rPr lang="en-US" altLang="ja-JP" sz="3400" b="1" spc="-10" dirty="0">
                <a:solidFill>
                  <a:srgbClr val="C00000"/>
                </a:solidFill>
                <a:latin typeface="Arial"/>
                <a:cs typeface="2  Nazanin" panose="00000400000000000000" pitchFamily="2" charset="-78"/>
              </a:rPr>
              <a:t>soc</a:t>
            </a:r>
            <a:r>
              <a:rPr lang="en-US" altLang="ja-JP" sz="3400" b="1" spc="-5" dirty="0">
                <a:solidFill>
                  <a:srgbClr val="C00000"/>
                </a:solidFill>
                <a:latin typeface="Arial"/>
                <a:cs typeface="2  Nazanin" panose="00000400000000000000" pitchFamily="2" charset="-78"/>
              </a:rPr>
              <a:t>i</a:t>
            </a:r>
            <a:r>
              <a:rPr lang="en-US" altLang="ja-JP" sz="3400" b="1" spc="-10" dirty="0">
                <a:solidFill>
                  <a:srgbClr val="C00000"/>
                </a:solidFill>
                <a:latin typeface="Arial"/>
                <a:cs typeface="2  Nazanin" panose="00000400000000000000" pitchFamily="2" charset="-78"/>
              </a:rPr>
              <a:t>al sc</a:t>
            </a:r>
            <a:r>
              <a:rPr lang="en-US" altLang="ja-JP" sz="3400" b="1" spc="-5" dirty="0">
                <a:solidFill>
                  <a:srgbClr val="C00000"/>
                </a:solidFill>
                <a:latin typeface="Arial"/>
                <a:cs typeface="2  Nazanin" panose="00000400000000000000" pitchFamily="2" charset="-78"/>
              </a:rPr>
              <a:t>i</a:t>
            </a:r>
            <a:r>
              <a:rPr lang="en-US" altLang="ja-JP" sz="3400" b="1" spc="-10" dirty="0">
                <a:solidFill>
                  <a:srgbClr val="C00000"/>
                </a:solidFill>
                <a:latin typeface="Arial"/>
                <a:cs typeface="2  Nazanin" panose="00000400000000000000" pitchFamily="2" charset="-78"/>
              </a:rPr>
              <a:t>ence</a:t>
            </a:r>
            <a:r>
              <a:rPr lang="en-US" altLang="ja-JP" sz="3400" b="1" dirty="0">
                <a:solidFill>
                  <a:srgbClr val="C00000"/>
                </a:solidFill>
                <a:latin typeface="Arial"/>
                <a:cs typeface="2  Nazanin" panose="00000400000000000000" pitchFamily="2" charset="-78"/>
              </a:rPr>
              <a:t>s</a:t>
            </a:r>
            <a:r>
              <a:rPr lang="en-US" altLang="ja-JP" sz="3400" b="1" spc="70" dirty="0">
                <a:solidFill>
                  <a:srgbClr val="C00000"/>
                </a:solidFill>
                <a:latin typeface="Arial"/>
                <a:cs typeface="2  Nazanin" panose="00000400000000000000" pitchFamily="2" charset="-78"/>
              </a:rPr>
              <a:t> </a:t>
            </a:r>
            <a:r>
              <a:rPr lang="en-US" altLang="ja-JP" sz="3400" b="1" spc="-10" dirty="0">
                <a:solidFill>
                  <a:srgbClr val="C00000"/>
                </a:solidFill>
                <a:latin typeface="Arial"/>
                <a:cs typeface="2  Nazanin" panose="00000400000000000000" pitchFamily="2" charset="-78"/>
              </a:rPr>
              <a:t>retuned</a:t>
            </a:r>
            <a:r>
              <a:rPr lang="en-US" altLang="ja-JP" sz="3400" b="1" spc="20" dirty="0">
                <a:solidFill>
                  <a:srgbClr val="C00000"/>
                </a:solidFill>
                <a:latin typeface="Arial"/>
                <a:cs typeface="2  Nazanin" panose="00000400000000000000" pitchFamily="2" charset="-78"/>
              </a:rPr>
              <a:t> </a:t>
            </a:r>
            <a:r>
              <a:rPr lang="en-US" altLang="ja-JP" sz="3400" b="1" spc="-10" dirty="0">
                <a:solidFill>
                  <a:srgbClr val="C00000"/>
                </a:solidFill>
                <a:latin typeface="Arial"/>
                <a:cs typeface="2  Nazanin" panose="00000400000000000000" pitchFamily="2" charset="-78"/>
              </a:rPr>
              <a:t>t</a:t>
            </a:r>
            <a:r>
              <a:rPr lang="en-US" altLang="ja-JP" sz="3400" b="1" dirty="0">
                <a:solidFill>
                  <a:srgbClr val="C00000"/>
                </a:solidFill>
                <a:latin typeface="Arial"/>
                <a:cs typeface="2  Nazanin" panose="00000400000000000000" pitchFamily="2" charset="-78"/>
              </a:rPr>
              <a:t>o</a:t>
            </a:r>
            <a:r>
              <a:rPr lang="en-US" altLang="ja-JP" sz="3400" b="1" spc="-95" dirty="0">
                <a:solidFill>
                  <a:srgbClr val="C00000"/>
                </a:solidFill>
                <a:latin typeface="Arial"/>
                <a:cs typeface="2  Nazanin" panose="00000400000000000000" pitchFamily="2" charset="-78"/>
              </a:rPr>
              <a:t> </a:t>
            </a:r>
            <a:r>
              <a:rPr lang="en-US" altLang="ja-JP" sz="3400" b="1" spc="-80" dirty="0">
                <a:solidFill>
                  <a:srgbClr val="C00000"/>
                </a:solidFill>
                <a:latin typeface="Arial"/>
                <a:cs typeface="2  Nazanin" panose="00000400000000000000" pitchFamily="2" charset="-78"/>
              </a:rPr>
              <a:t>A</a:t>
            </a:r>
            <a:r>
              <a:rPr lang="en-US" altLang="ja-JP" sz="3400" b="1" spc="5" dirty="0">
                <a:solidFill>
                  <a:srgbClr val="C00000"/>
                </a:solidFill>
                <a:latin typeface="Arial"/>
                <a:cs typeface="2  Nazanin" panose="00000400000000000000" pitchFamily="2" charset="-78"/>
              </a:rPr>
              <a:t>r</a:t>
            </a:r>
            <a:r>
              <a:rPr lang="en-US" altLang="ja-JP" sz="3400" b="1" spc="-10" dirty="0">
                <a:solidFill>
                  <a:srgbClr val="C00000"/>
                </a:solidFill>
                <a:latin typeface="Arial"/>
                <a:cs typeface="2  Nazanin" panose="00000400000000000000" pitchFamily="2" charset="-78"/>
              </a:rPr>
              <a:t>ab</a:t>
            </a:r>
            <a:r>
              <a:rPr lang="en-US" altLang="ja-JP" sz="3400" b="1" spc="-5" dirty="0">
                <a:solidFill>
                  <a:srgbClr val="C00000"/>
                </a:solidFill>
                <a:latin typeface="Arial"/>
                <a:cs typeface="2  Nazanin" panose="00000400000000000000" pitchFamily="2" charset="-78"/>
              </a:rPr>
              <a:t>i</a:t>
            </a:r>
            <a:r>
              <a:rPr lang="en-US" altLang="ja-JP" sz="3400" b="1" dirty="0">
                <a:solidFill>
                  <a:srgbClr val="C00000"/>
                </a:solidFill>
                <a:latin typeface="Arial"/>
                <a:cs typeface="2  Nazanin" panose="00000400000000000000" pitchFamily="2" charset="-78"/>
              </a:rPr>
              <a:t>c</a:t>
            </a:r>
          </a:p>
          <a:p>
            <a:pPr marL="0" indent="0" algn="ctr" rtl="1">
              <a:lnSpc>
                <a:spcPct val="200000"/>
              </a:lnSpc>
              <a:spcBef>
                <a:spcPts val="600"/>
              </a:spcBef>
              <a:buNone/>
            </a:pPr>
            <a:r>
              <a:rPr lang="fa-IR" altLang="ja-JP" sz="5100" b="1" dirty="0">
                <a:latin typeface="Arial"/>
                <a:cs typeface="2  Nazanin" panose="00000400000000000000" pitchFamily="2" charset="-78"/>
              </a:rPr>
              <a:t>با این حال قطر در سال 2012 همکاری با </a:t>
            </a:r>
            <a:r>
              <a:rPr lang="en-US" altLang="ja-JP" sz="5100" b="1" dirty="0">
                <a:latin typeface="Arial"/>
                <a:cs typeface="2  Nazanin" panose="00000400000000000000" pitchFamily="2" charset="-78"/>
              </a:rPr>
              <a:t>R</a:t>
            </a:r>
            <a:r>
              <a:rPr lang="en-US" altLang="ja-JP" sz="5100" b="1" spc="-80" dirty="0">
                <a:latin typeface="Arial"/>
                <a:cs typeface="2  Nazanin" panose="00000400000000000000" pitchFamily="2" charset="-78"/>
              </a:rPr>
              <a:t>A</a:t>
            </a:r>
            <a:r>
              <a:rPr lang="en-US" altLang="ja-JP" sz="5100" b="1" dirty="0">
                <a:latin typeface="Arial"/>
                <a:cs typeface="2  Nazanin" panose="00000400000000000000" pitchFamily="2" charset="-78"/>
              </a:rPr>
              <a:t>ND</a:t>
            </a:r>
            <a:r>
              <a:rPr lang="fa-IR" altLang="ja-JP" sz="5100" b="1" dirty="0">
                <a:latin typeface="Arial"/>
                <a:cs typeface="2  Nazanin" panose="00000400000000000000" pitchFamily="2" charset="-78"/>
              </a:rPr>
              <a:t> را متوقف کرده و زبان رسمی در گروه‌های علوم تربیتی، هنر و علوم اجتماعی را به عربی تغییر داد</a:t>
            </a:r>
            <a:endParaRPr lang="en-US" altLang="ja-JP" sz="5100" dirty="0">
              <a:latin typeface="Arial"/>
              <a:cs typeface="2  Nazanin" panose="00000400000000000000" pitchFamily="2" charset="-78"/>
            </a:endParaRPr>
          </a:p>
          <a:p>
            <a:pPr algn="ctr"/>
            <a:endParaRPr kumimoji="1" lang="ja-JP" altLang="en-US" dirty="0">
              <a:cs typeface="2  Nazanin" panose="00000400000000000000" pitchFamily="2" charset="-78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altLang="ja-JP" smtClean="0"/>
              <a:t>37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77821461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4800" y="-152400"/>
            <a:ext cx="7886700" cy="1325563"/>
          </a:xfrm>
          <a:prstGeom prst="rect">
            <a:avLst/>
          </a:prstGeom>
        </p:spPr>
        <p:txBody>
          <a:bodyPr vert="horz" wrap="square" lIns="0" tIns="363220" rIns="0" bIns="0" rtlCol="0">
            <a:noAutofit/>
          </a:bodyPr>
          <a:lstStyle/>
          <a:p>
            <a:pPr marL="12700" algn="ctr">
              <a:lnSpc>
                <a:spcPct val="100000"/>
              </a:lnSpc>
            </a:pPr>
            <a:r>
              <a:rPr lang="fa-IR" altLang="ja-JP" sz="3600" b="1" spc="-65" dirty="0">
                <a:solidFill>
                  <a:srgbClr val="C00000"/>
                </a:solidFill>
                <a:latin typeface="Arial Black"/>
                <a:cs typeface="2  Nazanin" panose="00000400000000000000" pitchFamily="2" charset="-78"/>
              </a:rPr>
              <a:t>چالش های  بین‌المللی سازی درقطر</a:t>
            </a:r>
            <a:endParaRPr sz="3600" dirty="0">
              <a:solidFill>
                <a:srgbClr val="C00000"/>
              </a:solidFill>
              <a:latin typeface="Arial Black"/>
              <a:cs typeface="Arial Black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04800" y="1204913"/>
            <a:ext cx="8686800" cy="53340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algn="ctr">
              <a:lnSpc>
                <a:spcPts val="4500"/>
              </a:lnSpc>
              <a:tabLst>
                <a:tab pos="469265" algn="l"/>
                <a:tab pos="4299585" algn="l"/>
              </a:tabLst>
            </a:pPr>
            <a:r>
              <a:rPr sz="2000" b="1" spc="-10" dirty="0">
                <a:solidFill>
                  <a:srgbClr val="C00000"/>
                </a:solidFill>
                <a:latin typeface="Arial"/>
                <a:cs typeface="2  Nazanin" panose="00000400000000000000" pitchFamily="2" charset="-78"/>
              </a:rPr>
              <a:t>I</a:t>
            </a:r>
            <a:r>
              <a:rPr sz="2000" b="1" spc="0" dirty="0">
                <a:solidFill>
                  <a:srgbClr val="C00000"/>
                </a:solidFill>
                <a:latin typeface="Arial"/>
                <a:cs typeface="2  Nazanin" panose="00000400000000000000" pitchFamily="2" charset="-78"/>
              </a:rPr>
              <a:t>n</a:t>
            </a:r>
            <a:r>
              <a:rPr sz="2000" b="1" spc="-10" dirty="0">
                <a:solidFill>
                  <a:srgbClr val="C00000"/>
                </a:solidFill>
                <a:latin typeface="Arial"/>
                <a:cs typeface="2  Nazanin" panose="00000400000000000000" pitchFamily="2" charset="-78"/>
              </a:rPr>
              <a:t>t</a:t>
            </a:r>
            <a:r>
              <a:rPr sz="2000" b="1" spc="0" dirty="0">
                <a:solidFill>
                  <a:srgbClr val="C00000"/>
                </a:solidFill>
                <a:latin typeface="Arial"/>
                <a:cs typeface="2  Nazanin" panose="00000400000000000000" pitchFamily="2" charset="-78"/>
              </a:rPr>
              <a:t>e</a:t>
            </a:r>
            <a:r>
              <a:rPr sz="2000" b="1" spc="-5" dirty="0">
                <a:solidFill>
                  <a:srgbClr val="C00000"/>
                </a:solidFill>
                <a:latin typeface="Arial"/>
                <a:cs typeface="2  Nazanin" panose="00000400000000000000" pitchFamily="2" charset="-78"/>
              </a:rPr>
              <a:t>r</a:t>
            </a:r>
            <a:r>
              <a:rPr sz="2000" b="1" spc="0" dirty="0">
                <a:solidFill>
                  <a:srgbClr val="C00000"/>
                </a:solidFill>
                <a:latin typeface="Arial"/>
                <a:cs typeface="2  Nazanin" panose="00000400000000000000" pitchFamily="2" charset="-78"/>
              </a:rPr>
              <a:t>na</a:t>
            </a:r>
            <a:r>
              <a:rPr sz="2000" b="1" spc="-10" dirty="0">
                <a:solidFill>
                  <a:srgbClr val="C00000"/>
                </a:solidFill>
                <a:latin typeface="Arial"/>
                <a:cs typeface="2  Nazanin" panose="00000400000000000000" pitchFamily="2" charset="-78"/>
              </a:rPr>
              <a:t>ti</a:t>
            </a:r>
            <a:r>
              <a:rPr sz="2000" b="1" spc="0" dirty="0">
                <a:solidFill>
                  <a:srgbClr val="C00000"/>
                </a:solidFill>
                <a:latin typeface="Arial"/>
                <a:cs typeface="2  Nazanin" panose="00000400000000000000" pitchFamily="2" charset="-78"/>
              </a:rPr>
              <a:t>onal</a:t>
            </a:r>
            <a:r>
              <a:rPr sz="2000" b="1" spc="-20" dirty="0">
                <a:solidFill>
                  <a:srgbClr val="C00000"/>
                </a:solidFill>
                <a:latin typeface="Arial"/>
                <a:cs typeface="2  Nazanin" panose="00000400000000000000" pitchFamily="2" charset="-78"/>
              </a:rPr>
              <a:t> </a:t>
            </a:r>
            <a:r>
              <a:rPr sz="2000" b="1" spc="0" dirty="0">
                <a:solidFill>
                  <a:srgbClr val="C00000"/>
                </a:solidFill>
                <a:latin typeface="Arial"/>
                <a:cs typeface="2  Nazanin" panose="00000400000000000000" pitchFamily="2" charset="-78"/>
              </a:rPr>
              <a:t>b</a:t>
            </a:r>
            <a:r>
              <a:rPr sz="2000" b="1" spc="-5" dirty="0">
                <a:solidFill>
                  <a:srgbClr val="C00000"/>
                </a:solidFill>
                <a:latin typeface="Arial"/>
                <a:cs typeface="2  Nazanin" panose="00000400000000000000" pitchFamily="2" charset="-78"/>
              </a:rPr>
              <a:t>r</a:t>
            </a:r>
            <a:r>
              <a:rPr sz="2000" b="1" spc="0" dirty="0">
                <a:solidFill>
                  <a:srgbClr val="C00000"/>
                </a:solidFill>
                <a:latin typeface="Arial"/>
                <a:cs typeface="2  Nazanin" panose="00000400000000000000" pitchFamily="2" charset="-78"/>
              </a:rPr>
              <a:t>anch</a:t>
            </a:r>
            <a:r>
              <a:rPr sz="2000" b="1" spc="-50" dirty="0">
                <a:solidFill>
                  <a:srgbClr val="C00000"/>
                </a:solidFill>
                <a:latin typeface="Arial"/>
                <a:cs typeface="2  Nazanin" panose="00000400000000000000" pitchFamily="2" charset="-78"/>
              </a:rPr>
              <a:t> </a:t>
            </a:r>
            <a:r>
              <a:rPr sz="2000" b="1" spc="0" dirty="0">
                <a:solidFill>
                  <a:srgbClr val="C00000"/>
                </a:solidFill>
                <a:latin typeface="Arial"/>
                <a:cs typeface="2  Nazanin" panose="00000400000000000000" pitchFamily="2" charset="-78"/>
              </a:rPr>
              <a:t>ca</a:t>
            </a:r>
            <a:r>
              <a:rPr sz="2000" b="1" spc="-5" dirty="0">
                <a:solidFill>
                  <a:srgbClr val="C00000"/>
                </a:solidFill>
                <a:latin typeface="Arial"/>
                <a:cs typeface="2  Nazanin" panose="00000400000000000000" pitchFamily="2" charset="-78"/>
              </a:rPr>
              <a:t>m</a:t>
            </a:r>
            <a:r>
              <a:rPr sz="2000" b="1" spc="0" dirty="0">
                <a:solidFill>
                  <a:srgbClr val="C00000"/>
                </a:solidFill>
                <a:latin typeface="Arial"/>
                <a:cs typeface="2  Nazanin" panose="00000400000000000000" pitchFamily="2" charset="-78"/>
              </a:rPr>
              <a:t>puses</a:t>
            </a:r>
            <a:r>
              <a:rPr sz="2000" b="1" spc="-30" dirty="0">
                <a:solidFill>
                  <a:srgbClr val="C00000"/>
                </a:solidFill>
                <a:latin typeface="Arial"/>
                <a:cs typeface="2  Nazanin" panose="00000400000000000000" pitchFamily="2" charset="-78"/>
              </a:rPr>
              <a:t> </a:t>
            </a:r>
            <a:r>
              <a:rPr sz="2000" b="1" spc="0" dirty="0">
                <a:solidFill>
                  <a:srgbClr val="C00000"/>
                </a:solidFill>
                <a:latin typeface="Arial"/>
                <a:cs typeface="2  Nazanin" panose="00000400000000000000" pitchFamily="2" charset="-78"/>
              </a:rPr>
              <a:t>a</a:t>
            </a:r>
            <a:r>
              <a:rPr sz="2000" b="1" spc="-5" dirty="0">
                <a:solidFill>
                  <a:srgbClr val="C00000"/>
                </a:solidFill>
                <a:latin typeface="Arial"/>
                <a:cs typeface="2  Nazanin" panose="00000400000000000000" pitchFamily="2" charset="-78"/>
              </a:rPr>
              <a:t>r</a:t>
            </a:r>
            <a:r>
              <a:rPr sz="2000" b="1" spc="0" dirty="0">
                <a:solidFill>
                  <a:srgbClr val="C00000"/>
                </a:solidFill>
                <a:latin typeface="Arial"/>
                <a:cs typeface="2  Nazanin" panose="00000400000000000000" pitchFamily="2" charset="-78"/>
              </a:rPr>
              <a:t>e p</a:t>
            </a:r>
            <a:r>
              <a:rPr sz="2000" b="1" spc="-5" dirty="0">
                <a:solidFill>
                  <a:srgbClr val="C00000"/>
                </a:solidFill>
                <a:latin typeface="Arial"/>
                <a:cs typeface="2  Nazanin" panose="00000400000000000000" pitchFamily="2" charset="-78"/>
              </a:rPr>
              <a:t>r</a:t>
            </a:r>
            <a:r>
              <a:rPr sz="2000" b="1" spc="-10" dirty="0">
                <a:solidFill>
                  <a:srgbClr val="C00000"/>
                </a:solidFill>
                <a:latin typeface="Arial"/>
                <a:cs typeface="2  Nazanin" panose="00000400000000000000" pitchFamily="2" charset="-78"/>
              </a:rPr>
              <a:t>i</a:t>
            </a:r>
            <a:r>
              <a:rPr sz="2000" b="1" spc="-60" dirty="0">
                <a:solidFill>
                  <a:srgbClr val="C00000"/>
                </a:solidFill>
                <a:latin typeface="Arial"/>
                <a:cs typeface="2  Nazanin" panose="00000400000000000000" pitchFamily="2" charset="-78"/>
              </a:rPr>
              <a:t>v</a:t>
            </a:r>
            <a:r>
              <a:rPr sz="2000" b="1" spc="0" dirty="0">
                <a:solidFill>
                  <a:srgbClr val="C00000"/>
                </a:solidFill>
                <a:latin typeface="Arial"/>
                <a:cs typeface="2  Nazanin" panose="00000400000000000000" pitchFamily="2" charset="-78"/>
              </a:rPr>
              <a:t>a</a:t>
            </a:r>
            <a:r>
              <a:rPr sz="2000" b="1" spc="-10" dirty="0">
                <a:solidFill>
                  <a:srgbClr val="C00000"/>
                </a:solidFill>
                <a:latin typeface="Arial"/>
                <a:cs typeface="2  Nazanin" panose="00000400000000000000" pitchFamily="2" charset="-78"/>
              </a:rPr>
              <a:t>t</a:t>
            </a:r>
            <a:r>
              <a:rPr sz="2000" b="1" spc="0" dirty="0">
                <a:solidFill>
                  <a:srgbClr val="C00000"/>
                </a:solidFill>
                <a:latin typeface="Arial"/>
                <a:cs typeface="2  Nazanin" panose="00000400000000000000" pitchFamily="2" charset="-78"/>
              </a:rPr>
              <a:t>e</a:t>
            </a:r>
            <a:r>
              <a:rPr sz="2000" b="1" spc="50" dirty="0">
                <a:solidFill>
                  <a:srgbClr val="C00000"/>
                </a:solidFill>
                <a:latin typeface="Arial"/>
                <a:cs typeface="2  Nazanin" panose="00000400000000000000" pitchFamily="2" charset="-78"/>
              </a:rPr>
              <a:t> </a:t>
            </a:r>
            <a:r>
              <a:rPr lang="en-US" sz="2000" b="1" spc="0" dirty="0">
                <a:solidFill>
                  <a:srgbClr val="C00000"/>
                </a:solidFill>
                <a:latin typeface="Arial"/>
                <a:cs typeface="2  Nazanin" panose="00000400000000000000" pitchFamily="2" charset="-78"/>
              </a:rPr>
              <a:t>institutions</a:t>
            </a:r>
            <a:r>
              <a:rPr sz="2000" b="1" spc="-10" dirty="0">
                <a:solidFill>
                  <a:srgbClr val="C00000"/>
                </a:solidFill>
                <a:latin typeface="Arial"/>
                <a:cs typeface="2  Nazanin" panose="00000400000000000000" pitchFamily="2" charset="-78"/>
              </a:rPr>
              <a:t> </a:t>
            </a:r>
            <a:r>
              <a:rPr sz="2000" b="1" spc="0" dirty="0">
                <a:solidFill>
                  <a:srgbClr val="C00000"/>
                </a:solidFill>
                <a:latin typeface="Arial"/>
                <a:cs typeface="2  Nazanin" panose="00000400000000000000" pitchFamily="2" charset="-78"/>
              </a:rPr>
              <a:t>but</a:t>
            </a:r>
            <a:r>
              <a:rPr lang="en-US" altLang="ja-JP" sz="2000" b="1" spc="0" dirty="0">
                <a:solidFill>
                  <a:srgbClr val="C00000"/>
                </a:solidFill>
                <a:latin typeface="Arial"/>
                <a:cs typeface="2  Nazanin" panose="00000400000000000000" pitchFamily="2" charset="-78"/>
              </a:rPr>
              <a:t> </a:t>
            </a:r>
            <a:r>
              <a:rPr sz="2000" b="1" spc="0" dirty="0">
                <a:solidFill>
                  <a:srgbClr val="C00000"/>
                </a:solidFill>
                <a:latin typeface="Arial"/>
                <a:cs typeface="2  Nazanin" panose="00000400000000000000" pitchFamily="2" charset="-78"/>
              </a:rPr>
              <a:t>hea</a:t>
            </a:r>
            <a:r>
              <a:rPr sz="2000" b="1" spc="-60" dirty="0">
                <a:solidFill>
                  <a:srgbClr val="C00000"/>
                </a:solidFill>
                <a:latin typeface="Arial"/>
                <a:cs typeface="2  Nazanin" panose="00000400000000000000" pitchFamily="2" charset="-78"/>
              </a:rPr>
              <a:t>v</a:t>
            </a:r>
            <a:r>
              <a:rPr sz="2000" b="1" spc="-10" dirty="0">
                <a:solidFill>
                  <a:srgbClr val="C00000"/>
                </a:solidFill>
                <a:latin typeface="Arial"/>
                <a:cs typeface="2  Nazanin" panose="00000400000000000000" pitchFamily="2" charset="-78"/>
              </a:rPr>
              <a:t>il</a:t>
            </a:r>
            <a:r>
              <a:rPr sz="2000" b="1" spc="0" dirty="0">
                <a:solidFill>
                  <a:srgbClr val="C00000"/>
                </a:solidFill>
                <a:latin typeface="Arial"/>
                <a:cs typeface="2  Nazanin" panose="00000400000000000000" pitchFamily="2" charset="-78"/>
              </a:rPr>
              <a:t>y subs</a:t>
            </a:r>
            <a:r>
              <a:rPr sz="2000" b="1" spc="-10" dirty="0">
                <a:solidFill>
                  <a:srgbClr val="C00000"/>
                </a:solidFill>
                <a:latin typeface="Arial"/>
                <a:cs typeface="2  Nazanin" panose="00000400000000000000" pitchFamily="2" charset="-78"/>
              </a:rPr>
              <a:t>i</a:t>
            </a:r>
            <a:r>
              <a:rPr sz="2000" b="1" spc="0" dirty="0">
                <a:solidFill>
                  <a:srgbClr val="C00000"/>
                </a:solidFill>
                <a:latin typeface="Arial"/>
                <a:cs typeface="2  Nazanin" panose="00000400000000000000" pitchFamily="2" charset="-78"/>
              </a:rPr>
              <a:t>d</a:t>
            </a:r>
            <a:r>
              <a:rPr sz="2000" b="1" spc="-10" dirty="0">
                <a:solidFill>
                  <a:srgbClr val="C00000"/>
                </a:solidFill>
                <a:latin typeface="Arial"/>
                <a:cs typeface="2  Nazanin" panose="00000400000000000000" pitchFamily="2" charset="-78"/>
              </a:rPr>
              <a:t>i</a:t>
            </a:r>
            <a:r>
              <a:rPr sz="2000" b="1" spc="0" dirty="0">
                <a:solidFill>
                  <a:srgbClr val="C00000"/>
                </a:solidFill>
                <a:latin typeface="Arial"/>
                <a:cs typeface="2  Nazanin" panose="00000400000000000000" pitchFamily="2" charset="-78"/>
              </a:rPr>
              <a:t>zed</a:t>
            </a:r>
            <a:r>
              <a:rPr sz="2000" b="1" spc="-45" dirty="0">
                <a:solidFill>
                  <a:srgbClr val="C00000"/>
                </a:solidFill>
                <a:latin typeface="Arial"/>
                <a:cs typeface="2  Nazanin" panose="00000400000000000000" pitchFamily="2" charset="-78"/>
              </a:rPr>
              <a:t> </a:t>
            </a:r>
            <a:r>
              <a:rPr sz="2000" b="1" spc="0" dirty="0">
                <a:solidFill>
                  <a:srgbClr val="C00000"/>
                </a:solidFill>
                <a:latin typeface="Arial"/>
                <a:cs typeface="2  Nazanin" panose="00000400000000000000" pitchFamily="2" charset="-78"/>
              </a:rPr>
              <a:t>by</a:t>
            </a:r>
            <a:r>
              <a:rPr sz="2000" b="1" spc="-10" dirty="0">
                <a:solidFill>
                  <a:srgbClr val="C00000"/>
                </a:solidFill>
                <a:latin typeface="Arial"/>
                <a:cs typeface="2  Nazanin" panose="00000400000000000000" pitchFamily="2" charset="-78"/>
              </a:rPr>
              <a:t> Q</a:t>
            </a:r>
            <a:r>
              <a:rPr sz="2000" b="1" spc="0" dirty="0">
                <a:solidFill>
                  <a:srgbClr val="C00000"/>
                </a:solidFill>
                <a:latin typeface="Arial"/>
                <a:cs typeface="2  Nazanin" panose="00000400000000000000" pitchFamily="2" charset="-78"/>
              </a:rPr>
              <a:t>a</a:t>
            </a:r>
            <a:r>
              <a:rPr sz="2000" b="1" spc="-10" dirty="0">
                <a:solidFill>
                  <a:srgbClr val="C00000"/>
                </a:solidFill>
                <a:latin typeface="Arial"/>
                <a:cs typeface="2  Nazanin" panose="00000400000000000000" pitchFamily="2" charset="-78"/>
              </a:rPr>
              <a:t>t</a:t>
            </a:r>
            <a:r>
              <a:rPr sz="2000" b="1" spc="0" dirty="0">
                <a:solidFill>
                  <a:srgbClr val="C00000"/>
                </a:solidFill>
                <a:latin typeface="Arial"/>
                <a:cs typeface="2  Nazanin" panose="00000400000000000000" pitchFamily="2" charset="-78"/>
              </a:rPr>
              <a:t>a</a:t>
            </a:r>
            <a:r>
              <a:rPr sz="2000" b="1" spc="-5" dirty="0">
                <a:solidFill>
                  <a:srgbClr val="C00000"/>
                </a:solidFill>
                <a:latin typeface="Arial"/>
                <a:cs typeface="2  Nazanin" panose="00000400000000000000" pitchFamily="2" charset="-78"/>
              </a:rPr>
              <a:t>r</a:t>
            </a:r>
            <a:r>
              <a:rPr sz="2000" b="1" spc="0" dirty="0">
                <a:solidFill>
                  <a:srgbClr val="C00000"/>
                </a:solidFill>
                <a:latin typeface="Arial"/>
                <a:cs typeface="2  Nazanin" panose="00000400000000000000" pitchFamily="2" charset="-78"/>
              </a:rPr>
              <a:t>i s</a:t>
            </a:r>
            <a:r>
              <a:rPr sz="2000" b="1" spc="-10" dirty="0">
                <a:solidFill>
                  <a:srgbClr val="C00000"/>
                </a:solidFill>
                <a:latin typeface="Arial"/>
                <a:cs typeface="2  Nazanin" panose="00000400000000000000" pitchFamily="2" charset="-78"/>
              </a:rPr>
              <a:t>t</a:t>
            </a:r>
            <a:r>
              <a:rPr sz="2000" b="1" spc="0" dirty="0">
                <a:solidFill>
                  <a:srgbClr val="C00000"/>
                </a:solidFill>
                <a:latin typeface="Arial"/>
                <a:cs typeface="2  Nazanin" panose="00000400000000000000" pitchFamily="2" charset="-78"/>
              </a:rPr>
              <a:t>a</a:t>
            </a:r>
            <a:r>
              <a:rPr sz="2000" b="1" spc="-10" dirty="0">
                <a:solidFill>
                  <a:srgbClr val="C00000"/>
                </a:solidFill>
                <a:latin typeface="Arial"/>
                <a:cs typeface="2  Nazanin" panose="00000400000000000000" pitchFamily="2" charset="-78"/>
              </a:rPr>
              <a:t>t</a:t>
            </a:r>
            <a:r>
              <a:rPr sz="2000" b="1" spc="0" dirty="0">
                <a:solidFill>
                  <a:srgbClr val="C00000"/>
                </a:solidFill>
                <a:latin typeface="Arial"/>
                <a:cs typeface="2  Nazanin" panose="00000400000000000000" pitchFamily="2" charset="-78"/>
              </a:rPr>
              <a:t>e</a:t>
            </a:r>
            <a:r>
              <a:rPr sz="2000" b="1" spc="-10" dirty="0">
                <a:solidFill>
                  <a:srgbClr val="C00000"/>
                </a:solidFill>
                <a:latin typeface="Arial"/>
                <a:cs typeface="2  Nazanin" panose="00000400000000000000" pitchFamily="2" charset="-78"/>
              </a:rPr>
              <a:t> </a:t>
            </a:r>
            <a:r>
              <a:rPr sz="2000" b="1" spc="0" dirty="0">
                <a:solidFill>
                  <a:srgbClr val="C00000"/>
                </a:solidFill>
                <a:latin typeface="Arial"/>
                <a:cs typeface="2  Nazanin" panose="00000400000000000000" pitchFamily="2" charset="-78"/>
              </a:rPr>
              <a:t>budget</a:t>
            </a:r>
            <a:endParaRPr sz="2000" dirty="0">
              <a:solidFill>
                <a:srgbClr val="C00000"/>
              </a:solidFill>
              <a:latin typeface="Arial"/>
              <a:cs typeface="2  Nazanin" panose="00000400000000000000" pitchFamily="2" charset="-78"/>
            </a:endParaRPr>
          </a:p>
          <a:p>
            <a:pPr algn="ctr" rtl="1">
              <a:lnSpc>
                <a:spcPts val="4500"/>
              </a:lnSpc>
            </a:pPr>
            <a:r>
              <a:rPr lang="fa-IR" sz="3200" b="1" dirty="0">
                <a:cs typeface="2  Nazanin" panose="00000400000000000000" pitchFamily="2" charset="-78"/>
              </a:rPr>
              <a:t>پردیس‌های بین‌المللی در قطر خصوصی هستند اما با یارانه‌های چشم‌گیری از طریق بودجه دولتی قطر حمایت می‌شوند</a:t>
            </a:r>
            <a:endParaRPr sz="3200" b="1" dirty="0">
              <a:cs typeface="2  Nazanin" panose="00000400000000000000" pitchFamily="2" charset="-78"/>
            </a:endParaRPr>
          </a:p>
          <a:p>
            <a:pPr marL="12700" marR="259079" algn="ctr">
              <a:lnSpc>
                <a:spcPts val="4500"/>
              </a:lnSpc>
              <a:tabLst>
                <a:tab pos="469265" algn="l"/>
              </a:tabLst>
            </a:pPr>
            <a:r>
              <a:rPr sz="2000" b="1" spc="-10" dirty="0">
                <a:solidFill>
                  <a:srgbClr val="C00000"/>
                </a:solidFill>
                <a:latin typeface="Arial"/>
                <a:cs typeface="2  Nazanin" panose="00000400000000000000" pitchFamily="2" charset="-78"/>
              </a:rPr>
              <a:t>Q</a:t>
            </a:r>
            <a:r>
              <a:rPr sz="2000" b="1" spc="0" dirty="0">
                <a:solidFill>
                  <a:srgbClr val="C00000"/>
                </a:solidFill>
                <a:latin typeface="Arial"/>
                <a:cs typeface="2  Nazanin" panose="00000400000000000000" pitchFamily="2" charset="-78"/>
              </a:rPr>
              <a:t>a</a:t>
            </a:r>
            <a:r>
              <a:rPr sz="2000" b="1" spc="-10" dirty="0">
                <a:solidFill>
                  <a:srgbClr val="C00000"/>
                </a:solidFill>
                <a:latin typeface="Arial"/>
                <a:cs typeface="2  Nazanin" panose="00000400000000000000" pitchFamily="2" charset="-78"/>
              </a:rPr>
              <a:t>t</a:t>
            </a:r>
            <a:r>
              <a:rPr sz="2000" b="1" spc="0" dirty="0">
                <a:solidFill>
                  <a:srgbClr val="C00000"/>
                </a:solidFill>
                <a:latin typeface="Arial"/>
                <a:cs typeface="2  Nazanin" panose="00000400000000000000" pitchFamily="2" charset="-78"/>
              </a:rPr>
              <a:t>a</a:t>
            </a:r>
            <a:r>
              <a:rPr sz="2000" b="1" spc="-5" dirty="0">
                <a:solidFill>
                  <a:srgbClr val="C00000"/>
                </a:solidFill>
                <a:latin typeface="Arial"/>
                <a:cs typeface="2  Nazanin" panose="00000400000000000000" pitchFamily="2" charset="-78"/>
              </a:rPr>
              <a:t>r</a:t>
            </a:r>
            <a:r>
              <a:rPr sz="2000" b="1" spc="0" dirty="0">
                <a:solidFill>
                  <a:srgbClr val="C00000"/>
                </a:solidFill>
                <a:latin typeface="Arial"/>
                <a:cs typeface="2  Nazanin" panose="00000400000000000000" pitchFamily="2" charset="-78"/>
              </a:rPr>
              <a:t>i s</a:t>
            </a:r>
            <a:r>
              <a:rPr sz="2000" b="1" spc="-10" dirty="0">
                <a:solidFill>
                  <a:srgbClr val="C00000"/>
                </a:solidFill>
                <a:latin typeface="Arial"/>
                <a:cs typeface="2  Nazanin" panose="00000400000000000000" pitchFamily="2" charset="-78"/>
              </a:rPr>
              <a:t>t</a:t>
            </a:r>
            <a:r>
              <a:rPr sz="2000" b="1" spc="0" dirty="0">
                <a:solidFill>
                  <a:srgbClr val="C00000"/>
                </a:solidFill>
                <a:latin typeface="Arial"/>
                <a:cs typeface="2  Nazanin" panose="00000400000000000000" pitchFamily="2" charset="-78"/>
              </a:rPr>
              <a:t>uden</a:t>
            </a:r>
            <a:r>
              <a:rPr sz="2000" b="1" spc="-10" dirty="0">
                <a:solidFill>
                  <a:srgbClr val="C00000"/>
                </a:solidFill>
                <a:latin typeface="Arial"/>
                <a:cs typeface="2  Nazanin" panose="00000400000000000000" pitchFamily="2" charset="-78"/>
              </a:rPr>
              <a:t>t</a:t>
            </a:r>
            <a:r>
              <a:rPr sz="2000" b="1" spc="0" dirty="0">
                <a:solidFill>
                  <a:srgbClr val="C00000"/>
                </a:solidFill>
                <a:latin typeface="Arial"/>
                <a:cs typeface="2  Nazanin" panose="00000400000000000000" pitchFamily="2" charset="-78"/>
              </a:rPr>
              <a:t>s</a:t>
            </a:r>
            <a:r>
              <a:rPr sz="2000" b="1" spc="-30" dirty="0">
                <a:solidFill>
                  <a:srgbClr val="C00000"/>
                </a:solidFill>
                <a:latin typeface="Arial"/>
                <a:cs typeface="2  Nazanin" panose="00000400000000000000" pitchFamily="2" charset="-78"/>
              </a:rPr>
              <a:t> </a:t>
            </a:r>
            <a:r>
              <a:rPr sz="2000" b="1" spc="0" dirty="0">
                <a:solidFill>
                  <a:srgbClr val="C00000"/>
                </a:solidFill>
                <a:latin typeface="Arial"/>
                <a:cs typeface="2  Nazanin" panose="00000400000000000000" pitchFamily="2" charset="-78"/>
              </a:rPr>
              <a:t>a</a:t>
            </a:r>
            <a:r>
              <a:rPr sz="2000" b="1" spc="-5" dirty="0">
                <a:solidFill>
                  <a:srgbClr val="C00000"/>
                </a:solidFill>
                <a:latin typeface="Arial"/>
                <a:cs typeface="2  Nazanin" panose="00000400000000000000" pitchFamily="2" charset="-78"/>
              </a:rPr>
              <a:t>r</a:t>
            </a:r>
            <a:r>
              <a:rPr sz="2000" b="1" spc="0" dirty="0">
                <a:solidFill>
                  <a:srgbClr val="C00000"/>
                </a:solidFill>
                <a:latin typeface="Arial"/>
                <a:cs typeface="2  Nazanin" panose="00000400000000000000" pitchFamily="2" charset="-78"/>
              </a:rPr>
              <a:t>e</a:t>
            </a:r>
            <a:r>
              <a:rPr sz="2000" b="1" spc="-10" dirty="0">
                <a:solidFill>
                  <a:srgbClr val="C00000"/>
                </a:solidFill>
                <a:latin typeface="Arial"/>
                <a:cs typeface="2  Nazanin" panose="00000400000000000000" pitchFamily="2" charset="-78"/>
              </a:rPr>
              <a:t> </a:t>
            </a:r>
            <a:r>
              <a:rPr sz="2000" b="1" spc="0" dirty="0">
                <a:solidFill>
                  <a:srgbClr val="C00000"/>
                </a:solidFill>
                <a:latin typeface="Arial"/>
                <a:cs typeface="2  Nazanin" panose="00000400000000000000" pitchFamily="2" charset="-78"/>
              </a:rPr>
              <a:t>not</a:t>
            </a:r>
            <a:r>
              <a:rPr sz="2000" b="1" spc="-15" dirty="0">
                <a:solidFill>
                  <a:srgbClr val="C00000"/>
                </a:solidFill>
                <a:latin typeface="Arial"/>
                <a:cs typeface="2  Nazanin" panose="00000400000000000000" pitchFamily="2" charset="-78"/>
              </a:rPr>
              <a:t> </a:t>
            </a:r>
            <a:r>
              <a:rPr sz="2000" b="1" spc="-10" dirty="0">
                <a:solidFill>
                  <a:srgbClr val="C00000"/>
                </a:solidFill>
                <a:latin typeface="Arial"/>
                <a:cs typeface="2  Nazanin" panose="00000400000000000000" pitchFamily="2" charset="-78"/>
              </a:rPr>
              <a:t>t</a:t>
            </a:r>
            <a:r>
              <a:rPr sz="2000" b="1" spc="0" dirty="0">
                <a:solidFill>
                  <a:srgbClr val="C00000"/>
                </a:solidFill>
                <a:latin typeface="Arial"/>
                <a:cs typeface="2  Nazanin" panose="00000400000000000000" pitchFamily="2" charset="-78"/>
              </a:rPr>
              <a:t>he</a:t>
            </a:r>
            <a:r>
              <a:rPr sz="2000" b="1" spc="-30" dirty="0">
                <a:solidFill>
                  <a:srgbClr val="C00000"/>
                </a:solidFill>
                <a:latin typeface="Arial"/>
                <a:cs typeface="2  Nazanin" panose="00000400000000000000" pitchFamily="2" charset="-78"/>
              </a:rPr>
              <a:t> </a:t>
            </a:r>
            <a:r>
              <a:rPr sz="2000" b="1" spc="-5" dirty="0">
                <a:solidFill>
                  <a:srgbClr val="C00000"/>
                </a:solidFill>
                <a:latin typeface="Arial"/>
                <a:cs typeface="2  Nazanin" panose="00000400000000000000" pitchFamily="2" charset="-78"/>
              </a:rPr>
              <a:t>m</a:t>
            </a:r>
            <a:r>
              <a:rPr sz="2000" b="1" spc="0" dirty="0">
                <a:solidFill>
                  <a:srgbClr val="C00000"/>
                </a:solidFill>
                <a:latin typeface="Arial"/>
                <a:cs typeface="2  Nazanin" panose="00000400000000000000" pitchFamily="2" charset="-78"/>
              </a:rPr>
              <a:t>a</a:t>
            </a:r>
            <a:r>
              <a:rPr sz="2000" b="1" spc="-10" dirty="0">
                <a:solidFill>
                  <a:srgbClr val="C00000"/>
                </a:solidFill>
                <a:latin typeface="Arial"/>
                <a:cs typeface="2  Nazanin" panose="00000400000000000000" pitchFamily="2" charset="-78"/>
              </a:rPr>
              <a:t>i</a:t>
            </a:r>
            <a:r>
              <a:rPr sz="2000" b="1" spc="0" dirty="0">
                <a:solidFill>
                  <a:srgbClr val="C00000"/>
                </a:solidFill>
                <a:latin typeface="Arial"/>
                <a:cs typeface="2  Nazanin" panose="00000400000000000000" pitchFamily="2" charset="-78"/>
              </a:rPr>
              <a:t>n bene</a:t>
            </a:r>
            <a:r>
              <a:rPr sz="2000" b="1" spc="-10" dirty="0">
                <a:solidFill>
                  <a:srgbClr val="C00000"/>
                </a:solidFill>
                <a:latin typeface="Arial"/>
                <a:cs typeface="2  Nazanin" panose="00000400000000000000" pitchFamily="2" charset="-78"/>
              </a:rPr>
              <a:t>fi</a:t>
            </a:r>
            <a:r>
              <a:rPr sz="2000" b="1" spc="0" dirty="0">
                <a:solidFill>
                  <a:srgbClr val="C00000"/>
                </a:solidFill>
                <a:latin typeface="Arial"/>
                <a:cs typeface="2  Nazanin" panose="00000400000000000000" pitchFamily="2" charset="-78"/>
              </a:rPr>
              <a:t>c</a:t>
            </a:r>
            <a:r>
              <a:rPr sz="2000" b="1" spc="-10" dirty="0">
                <a:solidFill>
                  <a:srgbClr val="C00000"/>
                </a:solidFill>
                <a:latin typeface="Arial"/>
                <a:cs typeface="2  Nazanin" panose="00000400000000000000" pitchFamily="2" charset="-78"/>
              </a:rPr>
              <a:t>i</a:t>
            </a:r>
            <a:r>
              <a:rPr sz="2000" b="1" spc="0" dirty="0">
                <a:solidFill>
                  <a:srgbClr val="C00000"/>
                </a:solidFill>
                <a:latin typeface="Arial"/>
                <a:cs typeface="2  Nazanin" panose="00000400000000000000" pitchFamily="2" charset="-78"/>
              </a:rPr>
              <a:t>a</a:t>
            </a:r>
            <a:r>
              <a:rPr sz="2000" b="1" spc="-5" dirty="0">
                <a:solidFill>
                  <a:srgbClr val="C00000"/>
                </a:solidFill>
                <a:latin typeface="Arial"/>
                <a:cs typeface="2  Nazanin" panose="00000400000000000000" pitchFamily="2" charset="-78"/>
              </a:rPr>
              <a:t>r</a:t>
            </a:r>
            <a:r>
              <a:rPr lang="en-US" sz="2000" b="1" spc="0" dirty="0">
                <a:solidFill>
                  <a:srgbClr val="C00000"/>
                </a:solidFill>
                <a:latin typeface="Arial"/>
                <a:cs typeface="2  Nazanin" panose="00000400000000000000" pitchFamily="2" charset="-78"/>
              </a:rPr>
              <a:t>ies</a:t>
            </a:r>
            <a:r>
              <a:rPr sz="2000" b="1" spc="-10" dirty="0">
                <a:solidFill>
                  <a:srgbClr val="C00000"/>
                </a:solidFill>
                <a:latin typeface="Arial"/>
                <a:cs typeface="2  Nazanin" panose="00000400000000000000" pitchFamily="2" charset="-78"/>
              </a:rPr>
              <a:t> </a:t>
            </a:r>
            <a:r>
              <a:rPr sz="2000" b="1" spc="0" dirty="0">
                <a:solidFill>
                  <a:srgbClr val="C00000"/>
                </a:solidFill>
                <a:latin typeface="Arial"/>
                <a:cs typeface="2  Nazanin" panose="00000400000000000000" pitchFamily="2" charset="-78"/>
              </a:rPr>
              <a:t>of</a:t>
            </a:r>
            <a:r>
              <a:rPr sz="2000" b="1" spc="-15" dirty="0">
                <a:solidFill>
                  <a:srgbClr val="C00000"/>
                </a:solidFill>
                <a:latin typeface="Arial"/>
                <a:cs typeface="2  Nazanin" panose="00000400000000000000" pitchFamily="2" charset="-78"/>
              </a:rPr>
              <a:t> </a:t>
            </a:r>
            <a:r>
              <a:rPr sz="2000" b="1" spc="-10" dirty="0">
                <a:solidFill>
                  <a:srgbClr val="C00000"/>
                </a:solidFill>
                <a:latin typeface="Arial"/>
                <a:cs typeface="2  Nazanin" panose="00000400000000000000" pitchFamily="2" charset="-78"/>
              </a:rPr>
              <a:t>i</a:t>
            </a:r>
            <a:r>
              <a:rPr sz="2000" b="1" spc="0" dirty="0">
                <a:solidFill>
                  <a:srgbClr val="C00000"/>
                </a:solidFill>
                <a:latin typeface="Arial"/>
                <a:cs typeface="2  Nazanin" panose="00000400000000000000" pitchFamily="2" charset="-78"/>
              </a:rPr>
              <a:t>n</a:t>
            </a:r>
            <a:r>
              <a:rPr sz="2000" b="1" spc="-10" dirty="0">
                <a:solidFill>
                  <a:srgbClr val="C00000"/>
                </a:solidFill>
                <a:latin typeface="Arial"/>
                <a:cs typeface="2  Nazanin" panose="00000400000000000000" pitchFamily="2" charset="-78"/>
              </a:rPr>
              <a:t>t</a:t>
            </a:r>
            <a:r>
              <a:rPr sz="2000" b="1" spc="0" dirty="0">
                <a:solidFill>
                  <a:srgbClr val="C00000"/>
                </a:solidFill>
                <a:latin typeface="Arial"/>
                <a:cs typeface="2  Nazanin" panose="00000400000000000000" pitchFamily="2" charset="-78"/>
              </a:rPr>
              <a:t>e</a:t>
            </a:r>
            <a:r>
              <a:rPr sz="2000" b="1" spc="-5" dirty="0">
                <a:solidFill>
                  <a:srgbClr val="C00000"/>
                </a:solidFill>
                <a:latin typeface="Arial"/>
                <a:cs typeface="2  Nazanin" panose="00000400000000000000" pitchFamily="2" charset="-78"/>
              </a:rPr>
              <a:t>r</a:t>
            </a:r>
            <a:r>
              <a:rPr sz="2000" b="1" spc="0" dirty="0">
                <a:solidFill>
                  <a:srgbClr val="C00000"/>
                </a:solidFill>
                <a:latin typeface="Arial"/>
                <a:cs typeface="2  Nazanin" panose="00000400000000000000" pitchFamily="2" charset="-78"/>
              </a:rPr>
              <a:t>na</a:t>
            </a:r>
            <a:r>
              <a:rPr sz="2000" b="1" spc="-10" dirty="0">
                <a:solidFill>
                  <a:srgbClr val="C00000"/>
                </a:solidFill>
                <a:latin typeface="Arial"/>
                <a:cs typeface="2  Nazanin" panose="00000400000000000000" pitchFamily="2" charset="-78"/>
              </a:rPr>
              <a:t>ti</a:t>
            </a:r>
            <a:r>
              <a:rPr sz="2000" b="1" spc="0" dirty="0">
                <a:solidFill>
                  <a:srgbClr val="C00000"/>
                </a:solidFill>
                <a:latin typeface="Arial"/>
                <a:cs typeface="2  Nazanin" panose="00000400000000000000" pitchFamily="2" charset="-78"/>
              </a:rPr>
              <a:t>ona</a:t>
            </a:r>
            <a:r>
              <a:rPr sz="2000" b="1" spc="-10" dirty="0">
                <a:solidFill>
                  <a:srgbClr val="C00000"/>
                </a:solidFill>
                <a:latin typeface="Arial"/>
                <a:cs typeface="2  Nazanin" panose="00000400000000000000" pitchFamily="2" charset="-78"/>
              </a:rPr>
              <a:t>li</a:t>
            </a:r>
            <a:r>
              <a:rPr sz="2000" b="1" spc="0" dirty="0">
                <a:solidFill>
                  <a:srgbClr val="C00000"/>
                </a:solidFill>
                <a:latin typeface="Arial"/>
                <a:cs typeface="2  Nazanin" panose="00000400000000000000" pitchFamily="2" charset="-78"/>
              </a:rPr>
              <a:t>za</a:t>
            </a:r>
            <a:r>
              <a:rPr sz="2000" b="1" spc="-10" dirty="0">
                <a:solidFill>
                  <a:srgbClr val="C00000"/>
                </a:solidFill>
                <a:latin typeface="Arial"/>
                <a:cs typeface="2  Nazanin" panose="00000400000000000000" pitchFamily="2" charset="-78"/>
              </a:rPr>
              <a:t>ti</a:t>
            </a:r>
            <a:r>
              <a:rPr sz="2000" b="1" spc="0" dirty="0">
                <a:solidFill>
                  <a:srgbClr val="C00000"/>
                </a:solidFill>
                <a:latin typeface="Arial"/>
                <a:cs typeface="2  Nazanin" panose="00000400000000000000" pitchFamily="2" charset="-78"/>
              </a:rPr>
              <a:t>on</a:t>
            </a:r>
            <a:endParaRPr sz="2000" dirty="0">
              <a:solidFill>
                <a:srgbClr val="C00000"/>
              </a:solidFill>
              <a:latin typeface="Arial"/>
              <a:cs typeface="2  Nazanin" panose="00000400000000000000" pitchFamily="2" charset="-78"/>
            </a:endParaRPr>
          </a:p>
          <a:p>
            <a:pPr algn="ctr" rtl="1">
              <a:lnSpc>
                <a:spcPts val="4500"/>
              </a:lnSpc>
            </a:pPr>
            <a:r>
              <a:rPr lang="fa-IR" sz="3200" b="1" dirty="0">
                <a:cs typeface="2  Nazanin" panose="00000400000000000000" pitchFamily="2" charset="-78"/>
              </a:rPr>
              <a:t>دانشجویان قطری ذی‌نفعان اصلی بین‌المللی شدن در این کشور نیستند</a:t>
            </a:r>
            <a:endParaRPr sz="3200" b="1" dirty="0">
              <a:cs typeface="2  Nazanin" panose="00000400000000000000" pitchFamily="2" charset="-78"/>
            </a:endParaRPr>
          </a:p>
          <a:p>
            <a:pPr marL="12700" marR="1137920" algn="ctr">
              <a:lnSpc>
                <a:spcPts val="4500"/>
              </a:lnSpc>
              <a:tabLst>
                <a:tab pos="469265" algn="l"/>
              </a:tabLst>
            </a:pPr>
            <a:r>
              <a:rPr sz="2000" b="1" spc="-10" dirty="0">
                <a:solidFill>
                  <a:srgbClr val="C00000"/>
                </a:solidFill>
                <a:latin typeface="Arial"/>
                <a:cs typeface="2  Nazanin" panose="00000400000000000000" pitchFamily="2" charset="-78"/>
              </a:rPr>
              <a:t>I</a:t>
            </a:r>
            <a:r>
              <a:rPr sz="2000" b="1" spc="0" dirty="0">
                <a:solidFill>
                  <a:srgbClr val="C00000"/>
                </a:solidFill>
                <a:latin typeface="Arial"/>
                <a:cs typeface="2  Nazanin" panose="00000400000000000000" pitchFamily="2" charset="-78"/>
              </a:rPr>
              <a:t>n</a:t>
            </a:r>
            <a:r>
              <a:rPr sz="2000" b="1" spc="-10" dirty="0">
                <a:solidFill>
                  <a:srgbClr val="C00000"/>
                </a:solidFill>
                <a:latin typeface="Arial"/>
                <a:cs typeface="2  Nazanin" panose="00000400000000000000" pitchFamily="2" charset="-78"/>
              </a:rPr>
              <a:t>t</a:t>
            </a:r>
            <a:r>
              <a:rPr sz="2000" b="1" spc="0" dirty="0">
                <a:solidFill>
                  <a:srgbClr val="C00000"/>
                </a:solidFill>
                <a:latin typeface="Arial"/>
                <a:cs typeface="2  Nazanin" panose="00000400000000000000" pitchFamily="2" charset="-78"/>
              </a:rPr>
              <a:t>e</a:t>
            </a:r>
            <a:r>
              <a:rPr sz="2000" b="1" spc="-5" dirty="0">
                <a:solidFill>
                  <a:srgbClr val="C00000"/>
                </a:solidFill>
                <a:latin typeface="Arial"/>
                <a:cs typeface="2  Nazanin" panose="00000400000000000000" pitchFamily="2" charset="-78"/>
              </a:rPr>
              <a:t>r</a:t>
            </a:r>
            <a:r>
              <a:rPr sz="2000" b="1" spc="0" dirty="0">
                <a:solidFill>
                  <a:srgbClr val="C00000"/>
                </a:solidFill>
                <a:latin typeface="Arial"/>
                <a:cs typeface="2  Nazanin" panose="00000400000000000000" pitchFamily="2" charset="-78"/>
              </a:rPr>
              <a:t>na</a:t>
            </a:r>
            <a:r>
              <a:rPr sz="2000" b="1" spc="-10" dirty="0">
                <a:solidFill>
                  <a:srgbClr val="C00000"/>
                </a:solidFill>
                <a:latin typeface="Arial"/>
                <a:cs typeface="2  Nazanin" panose="00000400000000000000" pitchFamily="2" charset="-78"/>
              </a:rPr>
              <a:t>ti</a:t>
            </a:r>
            <a:r>
              <a:rPr sz="2000" b="1" spc="0" dirty="0">
                <a:solidFill>
                  <a:srgbClr val="C00000"/>
                </a:solidFill>
                <a:latin typeface="Arial"/>
                <a:cs typeface="2  Nazanin" panose="00000400000000000000" pitchFamily="2" charset="-78"/>
              </a:rPr>
              <a:t>ona</a:t>
            </a:r>
            <a:r>
              <a:rPr sz="2000" b="1" spc="-10" dirty="0">
                <a:solidFill>
                  <a:srgbClr val="C00000"/>
                </a:solidFill>
                <a:latin typeface="Arial"/>
                <a:cs typeface="2  Nazanin" panose="00000400000000000000" pitchFamily="2" charset="-78"/>
              </a:rPr>
              <a:t>li</a:t>
            </a:r>
            <a:r>
              <a:rPr sz="2000" b="1" spc="0" dirty="0">
                <a:solidFill>
                  <a:srgbClr val="C00000"/>
                </a:solidFill>
                <a:latin typeface="Arial"/>
                <a:cs typeface="2  Nazanin" panose="00000400000000000000" pitchFamily="2" charset="-78"/>
              </a:rPr>
              <a:t>za</a:t>
            </a:r>
            <a:r>
              <a:rPr sz="2000" b="1" spc="-10" dirty="0">
                <a:solidFill>
                  <a:srgbClr val="C00000"/>
                </a:solidFill>
                <a:latin typeface="Arial"/>
                <a:cs typeface="2  Nazanin" panose="00000400000000000000" pitchFamily="2" charset="-78"/>
              </a:rPr>
              <a:t>ti</a:t>
            </a:r>
            <a:r>
              <a:rPr sz="2000" b="1" spc="0" dirty="0">
                <a:solidFill>
                  <a:srgbClr val="C00000"/>
                </a:solidFill>
                <a:latin typeface="Arial"/>
                <a:cs typeface="2  Nazanin" panose="00000400000000000000" pitchFamily="2" charset="-78"/>
              </a:rPr>
              <a:t>on</a:t>
            </a:r>
            <a:r>
              <a:rPr sz="2000" b="1" spc="-25" dirty="0">
                <a:solidFill>
                  <a:srgbClr val="C00000"/>
                </a:solidFill>
                <a:latin typeface="Arial"/>
                <a:cs typeface="2  Nazanin" panose="00000400000000000000" pitchFamily="2" charset="-78"/>
              </a:rPr>
              <a:t> </a:t>
            </a:r>
            <a:r>
              <a:rPr sz="2000" b="1" spc="0" dirty="0">
                <a:solidFill>
                  <a:srgbClr val="C00000"/>
                </a:solidFill>
                <a:latin typeface="Arial"/>
                <a:cs typeface="2  Nazanin" panose="00000400000000000000" pitchFamily="2" charset="-78"/>
              </a:rPr>
              <a:t>has</a:t>
            </a:r>
            <a:r>
              <a:rPr sz="2000" b="1" spc="-10" dirty="0">
                <a:solidFill>
                  <a:srgbClr val="C00000"/>
                </a:solidFill>
                <a:latin typeface="Arial"/>
                <a:cs typeface="2  Nazanin" panose="00000400000000000000" pitchFamily="2" charset="-78"/>
              </a:rPr>
              <a:t> </a:t>
            </a:r>
            <a:r>
              <a:rPr sz="2000" b="1" spc="0" dirty="0">
                <a:solidFill>
                  <a:srgbClr val="C00000"/>
                </a:solidFill>
                <a:latin typeface="Arial"/>
                <a:cs typeface="2  Nazanin" panose="00000400000000000000" pitchFamily="2" charset="-78"/>
              </a:rPr>
              <a:t>been p</a:t>
            </a:r>
            <a:r>
              <a:rPr sz="2000" b="1" spc="-5" dirty="0">
                <a:solidFill>
                  <a:srgbClr val="C00000"/>
                </a:solidFill>
                <a:latin typeface="Arial"/>
                <a:cs typeface="2  Nazanin" panose="00000400000000000000" pitchFamily="2" charset="-78"/>
              </a:rPr>
              <a:t>r</a:t>
            </a:r>
            <a:r>
              <a:rPr sz="2000" b="1" spc="0" dirty="0">
                <a:solidFill>
                  <a:srgbClr val="C00000"/>
                </a:solidFill>
                <a:latin typeface="Arial"/>
                <a:cs typeface="2  Nazanin" panose="00000400000000000000" pitchFamily="2" charset="-78"/>
              </a:rPr>
              <a:t>o</a:t>
            </a:r>
            <a:r>
              <a:rPr sz="2000" b="1" spc="-5" dirty="0">
                <a:solidFill>
                  <a:srgbClr val="C00000"/>
                </a:solidFill>
                <a:latin typeface="Arial"/>
                <a:cs typeface="2  Nazanin" panose="00000400000000000000" pitchFamily="2" charset="-78"/>
              </a:rPr>
              <a:t>m</a:t>
            </a:r>
            <a:r>
              <a:rPr sz="2000" b="1" spc="0" dirty="0">
                <a:solidFill>
                  <a:srgbClr val="C00000"/>
                </a:solidFill>
                <a:latin typeface="Arial"/>
                <a:cs typeface="2  Nazanin" panose="00000400000000000000" pitchFamily="2" charset="-78"/>
              </a:rPr>
              <a:t>o</a:t>
            </a:r>
            <a:r>
              <a:rPr sz="2000" b="1" spc="-10" dirty="0">
                <a:solidFill>
                  <a:srgbClr val="C00000"/>
                </a:solidFill>
                <a:latin typeface="Arial"/>
                <a:cs typeface="2  Nazanin" panose="00000400000000000000" pitchFamily="2" charset="-78"/>
              </a:rPr>
              <a:t>t</a:t>
            </a:r>
            <a:r>
              <a:rPr sz="2000" b="1" spc="0" dirty="0">
                <a:solidFill>
                  <a:srgbClr val="C00000"/>
                </a:solidFill>
                <a:latin typeface="Arial"/>
                <a:cs typeface="2  Nazanin" panose="00000400000000000000" pitchFamily="2" charset="-78"/>
              </a:rPr>
              <a:t>ed</a:t>
            </a:r>
            <a:r>
              <a:rPr lang="fa-IR" sz="2000" b="1" dirty="0">
                <a:solidFill>
                  <a:srgbClr val="C00000"/>
                </a:solidFill>
                <a:latin typeface="Arial"/>
                <a:cs typeface="2  Nazanin" panose="00000400000000000000" pitchFamily="2" charset="-78"/>
              </a:rPr>
              <a:t> </a:t>
            </a:r>
            <a:r>
              <a:rPr sz="2000" b="1" spc="0" dirty="0">
                <a:solidFill>
                  <a:srgbClr val="C00000"/>
                </a:solidFill>
                <a:latin typeface="Arial"/>
                <a:cs typeface="2  Nazanin" panose="00000400000000000000" pitchFamily="2" charset="-78"/>
              </a:rPr>
              <a:t>by</a:t>
            </a:r>
            <a:r>
              <a:rPr sz="2000" b="1" spc="-10" dirty="0">
                <a:solidFill>
                  <a:srgbClr val="C00000"/>
                </a:solidFill>
                <a:latin typeface="Arial"/>
                <a:cs typeface="2  Nazanin" panose="00000400000000000000" pitchFamily="2" charset="-78"/>
              </a:rPr>
              <a:t> f</a:t>
            </a:r>
            <a:r>
              <a:rPr sz="2000" b="1" spc="0" dirty="0">
                <a:solidFill>
                  <a:srgbClr val="C00000"/>
                </a:solidFill>
                <a:latin typeface="Arial"/>
                <a:cs typeface="2  Nazanin" panose="00000400000000000000" pitchFamily="2" charset="-78"/>
              </a:rPr>
              <a:t>o</a:t>
            </a:r>
            <a:r>
              <a:rPr sz="2000" b="1" spc="-5" dirty="0">
                <a:solidFill>
                  <a:srgbClr val="C00000"/>
                </a:solidFill>
                <a:latin typeface="Arial"/>
                <a:cs typeface="2  Nazanin" panose="00000400000000000000" pitchFamily="2" charset="-78"/>
              </a:rPr>
              <a:t>r</a:t>
            </a:r>
            <a:r>
              <a:rPr sz="2000" b="1" spc="0" dirty="0">
                <a:solidFill>
                  <a:srgbClr val="C00000"/>
                </a:solidFill>
                <a:latin typeface="Arial"/>
                <a:cs typeface="2  Nazanin" panose="00000400000000000000" pitchFamily="2" charset="-78"/>
              </a:rPr>
              <a:t>e</a:t>
            </a:r>
            <a:r>
              <a:rPr sz="2000" b="1" spc="-10" dirty="0">
                <a:solidFill>
                  <a:srgbClr val="C00000"/>
                </a:solidFill>
                <a:latin typeface="Arial"/>
                <a:cs typeface="2  Nazanin" panose="00000400000000000000" pitchFamily="2" charset="-78"/>
              </a:rPr>
              <a:t>i</a:t>
            </a:r>
            <a:r>
              <a:rPr sz="2000" b="1" spc="0" dirty="0">
                <a:solidFill>
                  <a:srgbClr val="C00000"/>
                </a:solidFill>
                <a:latin typeface="Arial"/>
                <a:cs typeface="2  Nazanin" panose="00000400000000000000" pitchFamily="2" charset="-78"/>
              </a:rPr>
              <a:t>gn</a:t>
            </a:r>
            <a:r>
              <a:rPr lang="en-US" altLang="ja-JP" sz="2000" b="1" spc="0" dirty="0">
                <a:solidFill>
                  <a:srgbClr val="C00000"/>
                </a:solidFill>
                <a:latin typeface="Arial"/>
                <a:cs typeface="2  Nazanin" panose="00000400000000000000" pitchFamily="2" charset="-78"/>
              </a:rPr>
              <a:t> </a:t>
            </a:r>
            <a:r>
              <a:rPr lang="en-US" sz="2000" b="1" spc="0" dirty="0">
                <a:solidFill>
                  <a:srgbClr val="C00000"/>
                </a:solidFill>
                <a:latin typeface="Arial"/>
                <a:cs typeface="2  Nazanin" panose="00000400000000000000" pitchFamily="2" charset="-78"/>
              </a:rPr>
              <a:t>consultants</a:t>
            </a:r>
          </a:p>
          <a:p>
            <a:pPr marL="12700" marR="1137920" algn="ctr" rtl="1">
              <a:lnSpc>
                <a:spcPts val="4500"/>
              </a:lnSpc>
              <a:tabLst>
                <a:tab pos="469265" algn="l"/>
              </a:tabLst>
            </a:pPr>
            <a:r>
              <a:rPr lang="fa-IR" sz="3200" b="1" dirty="0">
                <a:latin typeface="Arial"/>
                <a:cs typeface="2  Nazanin" panose="00000400000000000000" pitchFamily="2" charset="-78"/>
              </a:rPr>
              <a:t>ترویج بین‌المللی شدن توسط مشاوران خارجی</a:t>
            </a:r>
            <a:endParaRPr sz="3200" b="1" dirty="0">
              <a:latin typeface="Arial"/>
              <a:cs typeface="2  Nazanin" panose="00000400000000000000" pitchFamily="2" charset="-7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altLang="ja-JP" smtClean="0"/>
              <a:t>38</a:t>
            </a:fld>
            <a:endParaRPr lang="ja-JP" altLang="en-US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コンテンツ プレースホルダー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30739680"/>
              </p:ext>
            </p:extLst>
          </p:nvPr>
        </p:nvGraphicFramePr>
        <p:xfrm>
          <a:off x="76200" y="0"/>
          <a:ext cx="9067800" cy="71117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xmlns="" val="4169650549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xmlns="" val="2834397157"/>
                    </a:ext>
                  </a:extLst>
                </a:gridCol>
                <a:gridCol w="2457450">
                  <a:extLst>
                    <a:ext uri="{9D8B030D-6E8A-4147-A177-3AD203B41FA5}">
                      <a16:colId xmlns:a16="http://schemas.microsoft.com/office/drawing/2014/main" xmlns="" val="2106287290"/>
                    </a:ext>
                  </a:extLst>
                </a:gridCol>
                <a:gridCol w="2266950">
                  <a:extLst>
                    <a:ext uri="{9D8B030D-6E8A-4147-A177-3AD203B41FA5}">
                      <a16:colId xmlns:a16="http://schemas.microsoft.com/office/drawing/2014/main" xmlns="" val="2780413113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pPr algn="ctr"/>
                      <a:endParaRPr kumimoji="1" lang="ja-JP" altLang="en-US" sz="2400" b="1" dirty="0">
                        <a:cs typeface="2 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kumimoji="1" lang="fa-IR" altLang="ja-JP" sz="2400" b="1" dirty="0">
                          <a:latin typeface="Arial Black" panose="020B0A04020102020204" pitchFamily="34" charset="0"/>
                          <a:cs typeface="2  Nazanin" panose="00000400000000000000" pitchFamily="2" charset="-78"/>
                        </a:rPr>
                        <a:t>ژاپن</a:t>
                      </a:r>
                      <a:endParaRPr kumimoji="1" lang="ja-JP" altLang="en-US" sz="2400" b="1" dirty="0">
                        <a:latin typeface="Arial Black" panose="020B0A04020102020204" pitchFamily="34" charset="0"/>
                        <a:cs typeface="2 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kumimoji="1" lang="fa-IR" altLang="ja-JP" sz="2400" b="1" dirty="0">
                          <a:latin typeface="Arial Black" panose="020B0A04020102020204" pitchFamily="34" charset="0"/>
                          <a:cs typeface="2  Nazanin" panose="00000400000000000000" pitchFamily="2" charset="-78"/>
                        </a:rPr>
                        <a:t>ایران</a:t>
                      </a:r>
                      <a:endParaRPr kumimoji="1" lang="ja-JP" altLang="en-US" sz="2400" b="1" dirty="0">
                        <a:latin typeface="Arial Black" panose="020B0A04020102020204" pitchFamily="34" charset="0"/>
                        <a:cs typeface="2 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kumimoji="1" lang="fa-IR" altLang="ja-JP" sz="2400" b="1" dirty="0">
                          <a:latin typeface="Arial Black" panose="020B0A04020102020204" pitchFamily="34" charset="0"/>
                          <a:cs typeface="2  Nazanin" panose="00000400000000000000" pitchFamily="2" charset="-78"/>
                        </a:rPr>
                        <a:t>قطر</a:t>
                      </a:r>
                      <a:endParaRPr kumimoji="1" lang="ja-JP" altLang="en-US" sz="2400" b="1" dirty="0">
                        <a:latin typeface="Arial Black" panose="020B0A04020102020204" pitchFamily="34" charset="0"/>
                        <a:cs typeface="2  Nazanin" panose="000004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15138726"/>
                  </a:ext>
                </a:extLst>
              </a:tr>
              <a:tr h="2357045">
                <a:tc>
                  <a:txBody>
                    <a:bodyPr/>
                    <a:lstStyle/>
                    <a:p>
                      <a:pPr algn="ctr" rtl="1"/>
                      <a:endParaRPr kumimoji="1" lang="fa-IR" altLang="ja-JP" sz="2400" b="1" dirty="0">
                        <a:latin typeface="Arial Black" panose="020B0A04020102020204" pitchFamily="34" charset="0"/>
                        <a:cs typeface="2  Nazanin" panose="00000400000000000000" pitchFamily="2" charset="-78"/>
                      </a:endParaRPr>
                    </a:p>
                    <a:p>
                      <a:pPr algn="ctr" rtl="1"/>
                      <a:r>
                        <a:rPr kumimoji="1" lang="fa-IR" altLang="ja-JP" sz="2800" b="1" dirty="0">
                          <a:latin typeface="Arial Black" panose="020B0A04020102020204" pitchFamily="34" charset="0"/>
                          <a:cs typeface="2  Nazanin" panose="00000400000000000000" pitchFamily="2" charset="-78"/>
                        </a:rPr>
                        <a:t>همگانی سازی</a:t>
                      </a:r>
                      <a:endParaRPr kumimoji="1" lang="fa-IR" altLang="ja-JP" sz="2800" b="1" baseline="0" dirty="0">
                        <a:latin typeface="Arial Black" panose="020B0A04020102020204" pitchFamily="34" charset="0"/>
                        <a:cs typeface="2  Nazanin" panose="00000400000000000000" pitchFamily="2" charset="-78"/>
                      </a:endParaRPr>
                    </a:p>
                    <a:p>
                      <a:pPr algn="ctr" rtl="1"/>
                      <a:endParaRPr kumimoji="1" lang="ja-JP" altLang="en-US" sz="2400" b="1" dirty="0">
                        <a:latin typeface="Arial Black" panose="020B0A04020102020204" pitchFamily="34" charset="0"/>
                        <a:cs typeface="2 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kumimoji="1" lang="fa-IR" altLang="ja-JP" sz="2400" b="1" dirty="0">
                          <a:latin typeface="Arial" panose="020B0604020202020204" pitchFamily="34" charset="0"/>
                          <a:cs typeface="2  Nazanin" panose="00000400000000000000" pitchFamily="2" charset="-78"/>
                        </a:rPr>
                        <a:t>ورود به مرحله‌ی</a:t>
                      </a:r>
                      <a:r>
                        <a:rPr kumimoji="1" lang="fa-IR" altLang="ja-JP" sz="2400" b="1" baseline="0" dirty="0">
                          <a:latin typeface="Arial" panose="020B0604020202020204" pitchFamily="34" charset="0"/>
                          <a:cs typeface="2  Nazanin" panose="00000400000000000000" pitchFamily="2" charset="-78"/>
                        </a:rPr>
                        <a:t> همگانی</a:t>
                      </a:r>
                    </a:p>
                    <a:p>
                      <a:pPr algn="ctr" rtl="1"/>
                      <a:r>
                        <a:rPr kumimoji="1" lang="fa-IR" altLang="ja-JP" sz="2400" b="1" baseline="0" dirty="0">
                          <a:latin typeface="Arial" panose="020B0604020202020204" pitchFamily="34" charset="0"/>
                          <a:cs typeface="2  Nazanin" panose="00000400000000000000" pitchFamily="2" charset="-78"/>
                        </a:rPr>
                        <a:t> اما هنوز شکاف جنسیتی وجود دارد </a:t>
                      </a:r>
                      <a:endParaRPr kumimoji="1" lang="ja-JP" altLang="en-US" sz="2400" b="1" dirty="0">
                        <a:latin typeface="Arial" panose="020B0604020202020204" pitchFamily="34" charset="0"/>
                        <a:cs typeface="2 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6858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fa-IR" altLang="ja-JP" sz="2400" b="1" dirty="0">
                          <a:latin typeface="Arial" panose="020B0604020202020204" pitchFamily="34" charset="0"/>
                          <a:cs typeface="2  Nazanin" panose="00000400000000000000" pitchFamily="2" charset="-78"/>
                        </a:rPr>
                        <a:t>ورود به مرحله‌ی</a:t>
                      </a:r>
                      <a:r>
                        <a:rPr kumimoji="1" lang="fa-IR" altLang="ja-JP" sz="2400" b="1" baseline="0" dirty="0">
                          <a:latin typeface="Arial" panose="020B0604020202020204" pitchFamily="34" charset="0"/>
                          <a:cs typeface="2  Nazanin" panose="00000400000000000000" pitchFamily="2" charset="-78"/>
                        </a:rPr>
                        <a:t> همگانی و به حداقل رسیدن شکاف جنسیتی</a:t>
                      </a:r>
                      <a:endParaRPr kumimoji="1" lang="ja-JP" altLang="en-US" sz="2400" b="1" dirty="0">
                        <a:latin typeface="Arial" panose="020B0604020202020204" pitchFamily="34" charset="0"/>
                        <a:cs typeface="2 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kumimoji="1" lang="fa-IR" altLang="ja-JP" sz="2400" b="1" dirty="0">
                          <a:latin typeface="Arial" panose="020B0604020202020204" pitchFamily="34" charset="0"/>
                          <a:cs typeface="2  Nazanin" panose="00000400000000000000" pitchFamily="2" charset="-78"/>
                        </a:rPr>
                        <a:t>هنوز به مرحله همگانی دست نیافته</a:t>
                      </a:r>
                      <a:r>
                        <a:rPr kumimoji="1" lang="fa-IR" altLang="ja-JP" sz="2400" b="1" baseline="0" dirty="0">
                          <a:latin typeface="Arial" panose="020B0604020202020204" pitchFamily="34" charset="0"/>
                          <a:cs typeface="2  Nazanin" panose="00000400000000000000" pitchFamily="2" charset="-78"/>
                        </a:rPr>
                        <a:t> و نرخ ثبت‌نام مردان با فاصله‌ی زیادی پایین تر از  زنان است</a:t>
                      </a:r>
                      <a:endParaRPr kumimoji="1" lang="ja-JP" altLang="en-US" sz="2400" b="1" dirty="0">
                        <a:latin typeface="Arial" panose="020B0604020202020204" pitchFamily="34" charset="0"/>
                        <a:cs typeface="2  Nazanin" panose="000004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56570989"/>
                  </a:ext>
                </a:extLst>
              </a:tr>
              <a:tr h="1757755">
                <a:tc>
                  <a:txBody>
                    <a:bodyPr/>
                    <a:lstStyle/>
                    <a:p>
                      <a:pPr algn="ctr" rtl="1"/>
                      <a:endParaRPr kumimoji="1" lang="fa-IR" altLang="ja-JP" sz="2400" b="1" dirty="0">
                        <a:latin typeface="Arial Black" panose="020B0A04020102020204" pitchFamily="34" charset="0"/>
                        <a:cs typeface="2  Nazanin" panose="00000400000000000000" pitchFamily="2" charset="-78"/>
                      </a:endParaRPr>
                    </a:p>
                    <a:p>
                      <a:pPr algn="ctr" rtl="1"/>
                      <a:r>
                        <a:rPr kumimoji="1" lang="fa-IR" altLang="ja-JP" sz="2800" b="1" dirty="0">
                          <a:latin typeface="Arial Black" panose="020B0A04020102020204" pitchFamily="34" charset="0"/>
                          <a:cs typeface="2  Nazanin" panose="00000400000000000000" pitchFamily="2" charset="-78"/>
                        </a:rPr>
                        <a:t>خصوصی‌سازی</a:t>
                      </a:r>
                      <a:endParaRPr kumimoji="1" lang="ja-JP" altLang="en-US" sz="2800" b="1" dirty="0">
                        <a:latin typeface="Arial Black" panose="020B0A04020102020204" pitchFamily="34" charset="0"/>
                        <a:cs typeface="2 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kumimoji="1" lang="fa-IR" altLang="ja-JP" sz="2400" b="1" dirty="0">
                          <a:latin typeface="Arial" panose="020B0604020202020204" pitchFamily="34" charset="0"/>
                          <a:cs typeface="2  Nazanin" panose="00000400000000000000" pitchFamily="2" charset="-78"/>
                        </a:rPr>
                        <a:t>تسهیل اصلاحات</a:t>
                      </a:r>
                      <a:r>
                        <a:rPr kumimoji="1" lang="fa-IR" altLang="ja-JP" sz="2400" b="1" baseline="0" dirty="0">
                          <a:latin typeface="Arial" panose="020B0604020202020204" pitchFamily="34" charset="0"/>
                          <a:cs typeface="2  Nazanin" panose="00000400000000000000" pitchFamily="2" charset="-78"/>
                        </a:rPr>
                        <a:t> از طریق استفاده از سازو کارهای بازار</a:t>
                      </a:r>
                      <a:endParaRPr kumimoji="1" lang="ja-JP" altLang="en-US" sz="2400" b="1" dirty="0">
                        <a:latin typeface="Arial" panose="020B0604020202020204" pitchFamily="34" charset="0"/>
                        <a:cs typeface="2 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kumimoji="1" lang="fa-IR" altLang="ja-JP" sz="2400" b="1" dirty="0">
                          <a:latin typeface="Arial" panose="020B0604020202020204" pitchFamily="34" charset="0"/>
                          <a:cs typeface="2  Nazanin" panose="00000400000000000000" pitchFamily="2" charset="-78"/>
                        </a:rPr>
                        <a:t>پاسخ‌گویی</a:t>
                      </a:r>
                      <a:r>
                        <a:rPr kumimoji="1" lang="fa-IR" altLang="ja-JP" sz="2400" b="1" baseline="0" dirty="0">
                          <a:latin typeface="Arial" panose="020B0604020202020204" pitchFamily="34" charset="0"/>
                          <a:cs typeface="2  Nazanin" panose="00000400000000000000" pitchFamily="2" charset="-78"/>
                        </a:rPr>
                        <a:t> به افزایش تقاضا برای آموزش عالی</a:t>
                      </a:r>
                      <a:endParaRPr kumimoji="1" lang="ja-JP" altLang="en-US" sz="2400" b="1" dirty="0">
                        <a:latin typeface="Arial" panose="020B0604020202020204" pitchFamily="34" charset="0"/>
                        <a:cs typeface="2 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kumimoji="1" lang="fa-IR" altLang="ja-JP" sz="2400" b="1" dirty="0">
                          <a:latin typeface="Arial" panose="020B0604020202020204" pitchFamily="34" charset="0"/>
                          <a:cs typeface="2  Nazanin" panose="00000400000000000000" pitchFamily="2" charset="-78"/>
                        </a:rPr>
                        <a:t>دعوت از دانشگاه‌های خصوصی</a:t>
                      </a:r>
                      <a:r>
                        <a:rPr kumimoji="1" lang="fa-IR" altLang="ja-JP" sz="2400" b="1" baseline="0" dirty="0">
                          <a:latin typeface="Arial" panose="020B0604020202020204" pitchFamily="34" charset="0"/>
                          <a:cs typeface="2  Nazanin" panose="00000400000000000000" pitchFamily="2" charset="-78"/>
                        </a:rPr>
                        <a:t> خارجی برای افتتاح شعبه</a:t>
                      </a:r>
                      <a:endParaRPr kumimoji="1" lang="ja-JP" altLang="en-US" sz="2400" b="1" dirty="0">
                        <a:latin typeface="Arial" panose="020B0604020202020204" pitchFamily="34" charset="0"/>
                        <a:cs typeface="2  Nazanin" panose="000004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25862858"/>
                  </a:ext>
                </a:extLst>
              </a:tr>
              <a:tr h="2463548">
                <a:tc>
                  <a:txBody>
                    <a:bodyPr/>
                    <a:lstStyle/>
                    <a:p>
                      <a:pPr algn="ctr" rtl="1"/>
                      <a:endParaRPr kumimoji="1" lang="fa-IR" altLang="ja-JP" sz="2400" b="1" dirty="0">
                        <a:latin typeface="Arial Black" panose="020B0A04020102020204" pitchFamily="34" charset="0"/>
                        <a:cs typeface="2  Nazanin" panose="00000400000000000000" pitchFamily="2" charset="-78"/>
                      </a:endParaRPr>
                    </a:p>
                    <a:p>
                      <a:pPr algn="ctr" rtl="1"/>
                      <a:r>
                        <a:rPr kumimoji="1" lang="fa-IR" altLang="ja-JP" sz="2800" b="1" dirty="0">
                          <a:latin typeface="Arial Black" panose="020B0A04020102020204" pitchFamily="34" charset="0"/>
                          <a:cs typeface="2  Nazanin" panose="00000400000000000000" pitchFamily="2" charset="-78"/>
                        </a:rPr>
                        <a:t>بین‌المللی</a:t>
                      </a:r>
                      <a:r>
                        <a:rPr kumimoji="1" lang="fa-IR" altLang="ja-JP" sz="2800" b="1" baseline="0" dirty="0">
                          <a:latin typeface="Arial Black" panose="020B0A04020102020204" pitchFamily="34" charset="0"/>
                          <a:cs typeface="2  Nazanin" panose="00000400000000000000" pitchFamily="2" charset="-78"/>
                        </a:rPr>
                        <a:t> سازی</a:t>
                      </a:r>
                      <a:endParaRPr kumimoji="1" lang="ja-JP" altLang="en-US" sz="2800" b="1" dirty="0">
                        <a:latin typeface="Arial Black" panose="020B0A04020102020204" pitchFamily="34" charset="0"/>
                        <a:cs typeface="2 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kumimoji="1" lang="fa-IR" altLang="ja-JP" sz="2400" b="1" dirty="0">
                          <a:latin typeface="Arial" panose="020B0604020202020204" pitchFamily="34" charset="0"/>
                          <a:cs typeface="2  Nazanin" panose="00000400000000000000" pitchFamily="2" charset="-78"/>
                        </a:rPr>
                        <a:t>جذب دانشجویان</a:t>
                      </a:r>
                      <a:r>
                        <a:rPr kumimoji="1" lang="fa-IR" altLang="ja-JP" sz="2400" b="1" baseline="0" dirty="0">
                          <a:latin typeface="Arial" panose="020B0604020202020204" pitchFamily="34" charset="0"/>
                          <a:cs typeface="2  Nazanin" panose="00000400000000000000" pitchFamily="2" charset="-78"/>
                        </a:rPr>
                        <a:t> خارجی از طریق دوره‌های انگلیسی </a:t>
                      </a:r>
                      <a:endParaRPr kumimoji="1" lang="ja-JP" altLang="en-US" sz="2400" b="1" dirty="0">
                        <a:latin typeface="Arial" panose="020B0604020202020204" pitchFamily="34" charset="0"/>
                        <a:cs typeface="2 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kumimoji="1" lang="fa-IR" altLang="ja-JP" sz="2400" b="1" baseline="0" dirty="0">
                          <a:latin typeface="Arial" panose="020B0604020202020204" pitchFamily="34" charset="0"/>
                          <a:cs typeface="2  Nazanin" panose="00000400000000000000" pitchFamily="2" charset="-78"/>
                        </a:rPr>
                        <a:t>فارسی زبان تدریس برای دانشجویان خارجی و انگلیسی برای دانشجویان ایرانی</a:t>
                      </a:r>
                      <a:r>
                        <a:rPr kumimoji="1" lang="en-US" altLang="ja-JP" sz="2400" b="1" dirty="0">
                          <a:latin typeface="Arial" panose="020B0604020202020204" pitchFamily="34" charset="0"/>
                          <a:cs typeface="2  Nazanin" panose="00000400000000000000" pitchFamily="2" charset="-78"/>
                        </a:rPr>
                        <a:t> </a:t>
                      </a:r>
                      <a:endParaRPr kumimoji="1" lang="ja-JP" altLang="en-US" sz="2400" b="1" dirty="0">
                        <a:latin typeface="Arial" panose="020B0604020202020204" pitchFamily="34" charset="0"/>
                        <a:cs typeface="2 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kumimoji="1" lang="fa-IR" altLang="ja-JP" sz="2400" b="1" dirty="0">
                          <a:latin typeface="Arial" panose="020B0604020202020204" pitchFamily="34" charset="0"/>
                          <a:cs typeface="2  Nazanin" panose="00000400000000000000" pitchFamily="2" charset="-78"/>
                        </a:rPr>
                        <a:t>افزایش اعتبار کشور از طریق دعوت از پردیس‌های</a:t>
                      </a:r>
                      <a:r>
                        <a:rPr kumimoji="1" lang="fa-IR" altLang="ja-JP" sz="2400" b="1" baseline="0" dirty="0">
                          <a:latin typeface="Arial" panose="020B0604020202020204" pitchFamily="34" charset="0"/>
                          <a:cs typeface="2  Nazanin" panose="00000400000000000000" pitchFamily="2" charset="-78"/>
                        </a:rPr>
                        <a:t> بین‌المللی دانشگاه‌های خارجی</a:t>
                      </a:r>
                      <a:endParaRPr kumimoji="1" lang="ja-JP" altLang="en-US" sz="2400" b="1" dirty="0">
                        <a:latin typeface="Arial" panose="020B0604020202020204" pitchFamily="34" charset="0"/>
                        <a:cs typeface="2  Nazanin" panose="000004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49141653"/>
                  </a:ext>
                </a:extLst>
              </a:tr>
            </a:tbl>
          </a:graphicData>
        </a:graphic>
      </p:graphicFrame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altLang="ja-JP" smtClean="0"/>
              <a:t>39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7323566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762000" y="125378"/>
            <a:ext cx="8077200" cy="101155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01600"/>
              </a:lnSpc>
            </a:pPr>
            <a:r>
              <a:rPr lang="fa-IR" altLang="ja-JP" sz="3200" b="1" dirty="0">
                <a:solidFill>
                  <a:srgbClr val="C00000"/>
                </a:solidFill>
                <a:latin typeface="Arial"/>
                <a:cs typeface="2  Nazanin" pitchFamily="2" charset="-78"/>
              </a:rPr>
              <a:t>نرخ ثبت نام در دوره‌های دانشگاهی در مناطق مختلف جهان </a:t>
            </a:r>
            <a:r>
              <a:rPr sz="3200" b="1" spc="-55" dirty="0">
                <a:solidFill>
                  <a:srgbClr val="C00000"/>
                </a:solidFill>
                <a:latin typeface="Arial Black"/>
                <a:cs typeface="Arial Black"/>
              </a:rPr>
              <a:t>1970</a:t>
            </a:r>
            <a:r>
              <a:rPr sz="3200" spc="2170" dirty="0">
                <a:solidFill>
                  <a:srgbClr val="C00000"/>
                </a:solidFill>
                <a:latin typeface="Calibri"/>
                <a:cs typeface="Calibri"/>
              </a:rPr>
              <a:t>‐</a:t>
            </a:r>
            <a:r>
              <a:rPr sz="3200" b="1" spc="-55" dirty="0">
                <a:solidFill>
                  <a:srgbClr val="C00000"/>
                </a:solidFill>
                <a:latin typeface="Arial Black"/>
                <a:cs typeface="Arial Black"/>
              </a:rPr>
              <a:t>2011</a:t>
            </a:r>
            <a:endParaRPr sz="3200" dirty="0">
              <a:solidFill>
                <a:srgbClr val="C00000"/>
              </a:solidFill>
              <a:latin typeface="Arial Black"/>
              <a:cs typeface="Arial Black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1136933"/>
            <a:ext cx="8960295" cy="47696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50893" y="6259195"/>
            <a:ext cx="8267700" cy="5594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00000"/>
              </a:lnSpc>
            </a:pPr>
            <a:r>
              <a:rPr sz="1800" spc="-200" dirty="0">
                <a:latin typeface="Arial"/>
                <a:cs typeface="Arial"/>
              </a:rPr>
              <a:t>T</a:t>
            </a:r>
            <a:r>
              <a:rPr sz="1800" spc="-5" dirty="0">
                <a:latin typeface="Arial"/>
                <a:cs typeface="Arial"/>
              </a:rPr>
              <a:t>ota</a:t>
            </a:r>
            <a:r>
              <a:rPr sz="1800" spc="0" dirty="0">
                <a:latin typeface="Arial"/>
                <a:cs typeface="Arial"/>
              </a:rPr>
              <a:t>l </a:t>
            </a:r>
            <a:r>
              <a:rPr sz="1800" spc="-5" dirty="0">
                <a:latin typeface="Arial"/>
                <a:cs typeface="Arial"/>
              </a:rPr>
              <a:t>en</a:t>
            </a:r>
            <a:r>
              <a:rPr sz="1800" spc="0" dirty="0">
                <a:latin typeface="Arial"/>
                <a:cs typeface="Arial"/>
              </a:rPr>
              <a:t>r</a:t>
            </a:r>
            <a:r>
              <a:rPr sz="1800" spc="-5" dirty="0">
                <a:latin typeface="Arial"/>
                <a:cs typeface="Arial"/>
              </a:rPr>
              <a:t>o</a:t>
            </a:r>
            <a:r>
              <a:rPr sz="1800" spc="0" dirty="0">
                <a:latin typeface="Arial"/>
                <a:cs typeface="Arial"/>
              </a:rPr>
              <a:t>l</a:t>
            </a:r>
            <a:r>
              <a:rPr sz="1800" spc="20" dirty="0">
                <a:latin typeface="Arial"/>
                <a:cs typeface="Arial"/>
              </a:rPr>
              <a:t>m</a:t>
            </a:r>
            <a:r>
              <a:rPr sz="1800" spc="-5" dirty="0">
                <a:latin typeface="Arial"/>
                <a:cs typeface="Arial"/>
              </a:rPr>
              <a:t>en</a:t>
            </a:r>
            <a:r>
              <a:rPr sz="1800" spc="0" dirty="0">
                <a:latin typeface="Arial"/>
                <a:cs typeface="Arial"/>
              </a:rPr>
              <a:t>t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a</a:t>
            </a:r>
            <a:r>
              <a:rPr sz="1800" spc="0" dirty="0">
                <a:latin typeface="Arial"/>
                <a:cs typeface="Arial"/>
              </a:rPr>
              <a:t>t</a:t>
            </a:r>
            <a:r>
              <a:rPr sz="1800" spc="-5" dirty="0">
                <a:latin typeface="Arial"/>
                <a:cs typeface="Arial"/>
              </a:rPr>
              <a:t> th</a:t>
            </a:r>
            <a:r>
              <a:rPr sz="1800" spc="0" dirty="0">
                <a:latin typeface="Arial"/>
                <a:cs typeface="Arial"/>
              </a:rPr>
              <a:t>e</a:t>
            </a:r>
            <a:r>
              <a:rPr sz="1800" spc="-5" dirty="0">
                <a:latin typeface="Arial"/>
                <a:cs typeface="Arial"/>
              </a:rPr>
              <a:t> te</a:t>
            </a:r>
            <a:r>
              <a:rPr sz="1800" spc="0" dirty="0">
                <a:latin typeface="Arial"/>
                <a:cs typeface="Arial"/>
              </a:rPr>
              <a:t>r</a:t>
            </a:r>
            <a:r>
              <a:rPr sz="1800" spc="-5" dirty="0">
                <a:latin typeface="Arial"/>
                <a:cs typeface="Arial"/>
              </a:rPr>
              <a:t>t</a:t>
            </a:r>
            <a:r>
              <a:rPr sz="1800" spc="0" dirty="0">
                <a:latin typeface="Arial"/>
                <a:cs typeface="Arial"/>
              </a:rPr>
              <a:t>i</a:t>
            </a:r>
            <a:r>
              <a:rPr sz="1800" spc="-5" dirty="0">
                <a:latin typeface="Arial"/>
                <a:cs typeface="Arial"/>
              </a:rPr>
              <a:t>a</a:t>
            </a:r>
            <a:r>
              <a:rPr sz="1800" spc="0" dirty="0">
                <a:latin typeface="Arial"/>
                <a:cs typeface="Arial"/>
              </a:rPr>
              <a:t>ry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l</a:t>
            </a:r>
            <a:r>
              <a:rPr sz="1800" spc="-5" dirty="0">
                <a:latin typeface="Arial"/>
                <a:cs typeface="Arial"/>
              </a:rPr>
              <a:t>e</a:t>
            </a:r>
            <a:r>
              <a:rPr sz="1800" spc="0" dirty="0">
                <a:latin typeface="Arial"/>
                <a:cs typeface="Arial"/>
              </a:rPr>
              <a:t>v</a:t>
            </a:r>
            <a:r>
              <a:rPr sz="1800" spc="-5" dirty="0">
                <a:latin typeface="Arial"/>
                <a:cs typeface="Arial"/>
              </a:rPr>
              <a:t>e</a:t>
            </a:r>
            <a:r>
              <a:rPr sz="1800" spc="0" dirty="0">
                <a:latin typeface="Arial"/>
                <a:cs typeface="Arial"/>
              </a:rPr>
              <a:t>l s</a:t>
            </a:r>
            <a:r>
              <a:rPr sz="1800" spc="-5" dirty="0">
                <a:latin typeface="Arial"/>
                <a:cs typeface="Arial"/>
              </a:rPr>
              <a:t>oa</a:t>
            </a:r>
            <a:r>
              <a:rPr sz="1800" spc="0" dirty="0">
                <a:latin typeface="Arial"/>
                <a:cs typeface="Arial"/>
              </a:rPr>
              <a:t>r</a:t>
            </a:r>
            <a:r>
              <a:rPr sz="1800" spc="-5" dirty="0">
                <a:latin typeface="Arial"/>
                <a:cs typeface="Arial"/>
              </a:rPr>
              <a:t>e</a:t>
            </a:r>
            <a:r>
              <a:rPr sz="1800" spc="0" dirty="0">
                <a:latin typeface="Arial"/>
                <a:cs typeface="Arial"/>
              </a:rPr>
              <a:t>d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spc="15" dirty="0">
                <a:latin typeface="Arial"/>
                <a:cs typeface="Arial"/>
              </a:rPr>
              <a:t>f</a:t>
            </a:r>
            <a:r>
              <a:rPr sz="1800" spc="0" dirty="0">
                <a:latin typeface="Arial"/>
                <a:cs typeface="Arial"/>
              </a:rPr>
              <a:t>r</a:t>
            </a:r>
            <a:r>
              <a:rPr sz="1800" spc="-5" dirty="0">
                <a:latin typeface="Arial"/>
                <a:cs typeface="Arial"/>
              </a:rPr>
              <a:t>o</a:t>
            </a:r>
            <a:r>
              <a:rPr sz="1800" spc="0" dirty="0">
                <a:latin typeface="Arial"/>
                <a:cs typeface="Arial"/>
              </a:rPr>
              <a:t>m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3</a:t>
            </a:r>
            <a:r>
              <a:rPr sz="1800" spc="0" dirty="0">
                <a:latin typeface="Arial"/>
                <a:cs typeface="Arial"/>
              </a:rPr>
              <a:t>2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spc="20" dirty="0">
                <a:latin typeface="Arial"/>
                <a:cs typeface="Arial"/>
              </a:rPr>
              <a:t>m</a:t>
            </a:r>
            <a:r>
              <a:rPr sz="1800" spc="0" dirty="0">
                <a:latin typeface="Arial"/>
                <a:cs typeface="Arial"/>
              </a:rPr>
              <a:t>illi</a:t>
            </a:r>
            <a:r>
              <a:rPr sz="1800" spc="-5" dirty="0">
                <a:latin typeface="Arial"/>
                <a:cs typeface="Arial"/>
              </a:rPr>
              <a:t>o</a:t>
            </a:r>
            <a:r>
              <a:rPr sz="1800" spc="0" dirty="0">
                <a:latin typeface="Arial"/>
                <a:cs typeface="Arial"/>
              </a:rPr>
              <a:t>n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s</a:t>
            </a:r>
            <a:r>
              <a:rPr sz="1800" spc="-5" dirty="0">
                <a:latin typeface="Arial"/>
                <a:cs typeface="Arial"/>
              </a:rPr>
              <a:t>tudent</a:t>
            </a:r>
            <a:r>
              <a:rPr sz="1800" spc="0" dirty="0">
                <a:latin typeface="Arial"/>
                <a:cs typeface="Arial"/>
              </a:rPr>
              <a:t>s in</a:t>
            </a:r>
            <a:r>
              <a:rPr sz="1800" spc="-5" dirty="0">
                <a:latin typeface="Arial"/>
                <a:cs typeface="Arial"/>
              </a:rPr>
              <a:t> 197</a:t>
            </a:r>
            <a:r>
              <a:rPr sz="1800" spc="0" dirty="0">
                <a:latin typeface="Arial"/>
                <a:cs typeface="Arial"/>
              </a:rPr>
              <a:t>0</a:t>
            </a:r>
            <a:r>
              <a:rPr sz="1800" spc="-5" dirty="0">
                <a:latin typeface="Arial"/>
                <a:cs typeface="Arial"/>
              </a:rPr>
              <a:t> t</a:t>
            </a:r>
            <a:r>
              <a:rPr sz="1800" spc="0" dirty="0">
                <a:latin typeface="Arial"/>
                <a:cs typeface="Arial"/>
              </a:rPr>
              <a:t>o</a:t>
            </a:r>
            <a:r>
              <a:rPr sz="1800" spc="-5" dirty="0">
                <a:latin typeface="Arial"/>
                <a:cs typeface="Arial"/>
              </a:rPr>
              <a:t> 18</a:t>
            </a:r>
            <a:r>
              <a:rPr sz="1800" spc="0" dirty="0">
                <a:latin typeface="Arial"/>
                <a:cs typeface="Arial"/>
              </a:rPr>
              <a:t>3 </a:t>
            </a:r>
            <a:r>
              <a:rPr sz="1800" spc="20" dirty="0">
                <a:latin typeface="Arial"/>
                <a:cs typeface="Arial"/>
              </a:rPr>
              <a:t>m</a:t>
            </a:r>
            <a:r>
              <a:rPr sz="1800" spc="0" dirty="0">
                <a:latin typeface="Arial"/>
                <a:cs typeface="Arial"/>
              </a:rPr>
              <a:t>illi</a:t>
            </a:r>
            <a:r>
              <a:rPr sz="1800" spc="-5" dirty="0">
                <a:latin typeface="Arial"/>
                <a:cs typeface="Arial"/>
              </a:rPr>
              <a:t>o</a:t>
            </a:r>
            <a:r>
              <a:rPr sz="1800" spc="0" dirty="0">
                <a:latin typeface="Arial"/>
                <a:cs typeface="Arial"/>
              </a:rPr>
              <a:t>n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in</a:t>
            </a:r>
            <a:r>
              <a:rPr sz="1800" spc="-5" dirty="0">
                <a:latin typeface="Arial"/>
                <a:cs typeface="Arial"/>
              </a:rPr>
              <a:t> 20</a:t>
            </a:r>
            <a:r>
              <a:rPr sz="1800" spc="-145" dirty="0">
                <a:latin typeface="Arial"/>
                <a:cs typeface="Arial"/>
              </a:rPr>
              <a:t>1</a:t>
            </a:r>
            <a:r>
              <a:rPr sz="1800" spc="0" dirty="0">
                <a:latin typeface="Arial"/>
                <a:cs typeface="Arial"/>
              </a:rPr>
              <a:t>1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altLang="ja-JP" smtClean="0"/>
              <a:t>4</a:t>
            </a:fld>
            <a:endParaRPr lang="ja-JP" altLang="en-US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コンテンツ プレースホルダー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9144001" cy="6858001"/>
          </a:xfrm>
        </p:spPr>
      </p:pic>
      <p:sp>
        <p:nvSpPr>
          <p:cNvPr id="3" name="タイトル 7"/>
          <p:cNvSpPr txBox="1">
            <a:spLocks/>
          </p:cNvSpPr>
          <p:nvPr/>
        </p:nvSpPr>
        <p:spPr>
          <a:xfrm>
            <a:off x="-610032" y="5792788"/>
            <a:ext cx="7081837" cy="9286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fa-IR" altLang="ja-JP" sz="6700" b="1" dirty="0">
                <a:solidFill>
                  <a:schemeClr val="bg1"/>
                </a:solidFill>
                <a:cs typeface="2  Nazanin" panose="00000400000000000000" pitchFamily="2" charset="-78"/>
              </a:rPr>
              <a:t>از توجه شما سپاسگزارم</a:t>
            </a:r>
            <a:r>
              <a:rPr lang="ja-JP" altLang="en-US" b="1" dirty="0">
                <a:solidFill>
                  <a:schemeClr val="bg1"/>
                </a:solidFill>
                <a:cs typeface="2  Nazanin" panose="00000400000000000000" pitchFamily="2" charset="-78"/>
              </a:rPr>
              <a:t/>
            </a:r>
            <a:br>
              <a:rPr lang="ja-JP" altLang="en-US" b="1" dirty="0">
                <a:solidFill>
                  <a:schemeClr val="bg1"/>
                </a:solidFill>
                <a:cs typeface="2  Nazanin" panose="00000400000000000000" pitchFamily="2" charset="-78"/>
              </a:rPr>
            </a:br>
            <a:endParaRPr lang="ja-JP" altLang="en-US" dirty="0">
              <a:solidFill>
                <a:schemeClr val="bg1"/>
              </a:solidFill>
              <a:cs typeface="2  Nazanin" panose="00000400000000000000" pitchFamily="2" charset="-7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altLang="ja-JP" smtClean="0"/>
              <a:t>40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233504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535940" y="485457"/>
            <a:ext cx="7388860" cy="49593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algn="ctr">
              <a:lnSpc>
                <a:spcPct val="100000"/>
              </a:lnSpc>
              <a:tabLst>
                <a:tab pos="4663440" algn="l"/>
              </a:tabLst>
            </a:pPr>
            <a:r>
              <a:rPr lang="fa-IR" sz="4800" b="1" spc="-70" dirty="0">
                <a:solidFill>
                  <a:srgbClr val="C00000"/>
                </a:solidFill>
                <a:latin typeface="Arial Black"/>
                <a:cs typeface="Arial Black"/>
              </a:rPr>
              <a:t>رشد تعداد دانشجویان </a:t>
            </a:r>
            <a:endParaRPr sz="4800" dirty="0">
              <a:solidFill>
                <a:srgbClr val="C00000"/>
              </a:solidFill>
              <a:latin typeface="Arial Black"/>
              <a:cs typeface="Arial Black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62000" y="1142999"/>
            <a:ext cx="7222490" cy="56002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>
              <a:lnSpc>
                <a:spcPts val="600"/>
              </a:lnSpc>
              <a:spcBef>
                <a:spcPts val="18"/>
              </a:spcBef>
            </a:pPr>
            <a:endParaRPr sz="2600" dirty="0"/>
          </a:p>
          <a:p>
            <a:pPr>
              <a:lnSpc>
                <a:spcPts val="1000"/>
              </a:lnSpc>
            </a:pPr>
            <a:endParaRPr sz="2600" dirty="0"/>
          </a:p>
          <a:p>
            <a:pPr>
              <a:lnSpc>
                <a:spcPts val="1000"/>
              </a:lnSpc>
            </a:pPr>
            <a:endParaRPr sz="2600" dirty="0"/>
          </a:p>
          <a:p>
            <a:pPr marL="12700" marR="506095" algn="ctr">
              <a:lnSpc>
                <a:spcPct val="100000"/>
              </a:lnSpc>
              <a:spcAft>
                <a:spcPts val="600"/>
              </a:spcAft>
              <a:tabLst>
                <a:tab pos="583565" algn="l"/>
                <a:tab pos="1117600" algn="l"/>
                <a:tab pos="1752600" algn="l"/>
                <a:tab pos="2946400" algn="l"/>
                <a:tab pos="4691380" algn="l"/>
                <a:tab pos="5410200" algn="l"/>
              </a:tabLst>
            </a:pPr>
            <a:r>
              <a:rPr sz="2000" b="1" spc="-260" dirty="0">
                <a:solidFill>
                  <a:srgbClr val="C00000"/>
                </a:solidFill>
                <a:latin typeface="Arial"/>
                <a:cs typeface="Arial"/>
              </a:rPr>
              <a:t>T</a:t>
            </a:r>
            <a:r>
              <a:rPr sz="2000" b="1" spc="-5" dirty="0">
                <a:solidFill>
                  <a:srgbClr val="C00000"/>
                </a:solidFill>
                <a:latin typeface="Arial"/>
                <a:cs typeface="Arial"/>
              </a:rPr>
              <a:t>e</a:t>
            </a:r>
            <a:r>
              <a:rPr sz="2000" b="1" spc="0" dirty="0">
                <a:solidFill>
                  <a:srgbClr val="C00000"/>
                </a:solidFill>
                <a:latin typeface="Arial"/>
                <a:cs typeface="Arial"/>
              </a:rPr>
              <a:t>rtiary</a:t>
            </a:r>
            <a:r>
              <a:rPr sz="2000" b="1" spc="-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000" b="1" spc="0" dirty="0">
                <a:solidFill>
                  <a:srgbClr val="C00000"/>
                </a:solidFill>
                <a:latin typeface="Arial"/>
                <a:cs typeface="Arial"/>
              </a:rPr>
              <a:t>enrolm</a:t>
            </a:r>
            <a:r>
              <a:rPr sz="2000" b="1" spc="-5" dirty="0">
                <a:solidFill>
                  <a:srgbClr val="C00000"/>
                </a:solidFill>
                <a:latin typeface="Arial"/>
                <a:cs typeface="Arial"/>
              </a:rPr>
              <a:t>e</a:t>
            </a:r>
            <a:r>
              <a:rPr sz="2000" b="1" spc="0" dirty="0">
                <a:solidFill>
                  <a:srgbClr val="C00000"/>
                </a:solidFill>
                <a:latin typeface="Arial"/>
                <a:cs typeface="Arial"/>
              </a:rPr>
              <a:t>nt</a:t>
            </a:r>
            <a:r>
              <a:rPr lang="en-US" altLang="ja-JP" sz="2000" b="1" spc="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lang="en-US" sz="2000" b="1" spc="0" dirty="0">
                <a:solidFill>
                  <a:srgbClr val="C00000"/>
                </a:solidFill>
                <a:latin typeface="Arial"/>
                <a:cs typeface="Arial"/>
              </a:rPr>
              <a:t>rate</a:t>
            </a:r>
            <a:r>
              <a:rPr lang="fa-IR" sz="2000" b="1" spc="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000" b="1" spc="0" dirty="0">
                <a:solidFill>
                  <a:srgbClr val="C00000"/>
                </a:solidFill>
                <a:latin typeface="Arial"/>
                <a:cs typeface="Arial"/>
              </a:rPr>
              <a:t>e</a:t>
            </a:r>
            <a:r>
              <a:rPr sz="2000" b="1" spc="-5" dirty="0">
                <a:solidFill>
                  <a:srgbClr val="C00000"/>
                </a:solidFill>
                <a:latin typeface="Arial"/>
                <a:cs typeface="Arial"/>
              </a:rPr>
              <a:t>x</a:t>
            </a:r>
            <a:r>
              <a:rPr sz="2000" b="1" spc="0" dirty="0">
                <a:solidFill>
                  <a:srgbClr val="C00000"/>
                </a:solidFill>
                <a:latin typeface="Arial"/>
                <a:cs typeface="Arial"/>
              </a:rPr>
              <a:t>c</a:t>
            </a:r>
            <a:r>
              <a:rPr sz="2000" b="1" spc="-5" dirty="0">
                <a:solidFill>
                  <a:srgbClr val="C00000"/>
                </a:solidFill>
                <a:latin typeface="Arial"/>
                <a:cs typeface="Arial"/>
              </a:rPr>
              <a:t>e</a:t>
            </a:r>
            <a:r>
              <a:rPr sz="2000" b="1" spc="0" dirty="0">
                <a:solidFill>
                  <a:srgbClr val="C00000"/>
                </a:solidFill>
                <a:latin typeface="Arial"/>
                <a:cs typeface="Arial"/>
              </a:rPr>
              <a:t>eding</a:t>
            </a:r>
            <a:r>
              <a:rPr lang="fa-IR" sz="2000" b="1" spc="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000" b="1" spc="0" dirty="0">
                <a:solidFill>
                  <a:srgbClr val="C00000"/>
                </a:solidFill>
                <a:latin typeface="Arial"/>
                <a:cs typeface="Arial"/>
              </a:rPr>
              <a:t>popul</a:t>
            </a:r>
            <a:r>
              <a:rPr sz="2000" b="1" spc="-5" dirty="0">
                <a:solidFill>
                  <a:srgbClr val="C00000"/>
                </a:solidFill>
                <a:latin typeface="Arial"/>
                <a:cs typeface="Arial"/>
              </a:rPr>
              <a:t>a</a:t>
            </a:r>
            <a:r>
              <a:rPr sz="2000" b="1" spc="0" dirty="0">
                <a:solidFill>
                  <a:srgbClr val="C00000"/>
                </a:solidFill>
                <a:latin typeface="Arial"/>
                <a:cs typeface="Arial"/>
              </a:rPr>
              <a:t>tion</a:t>
            </a:r>
            <a:r>
              <a:rPr lang="fa-IR" altLang="ja-JP" sz="2000" b="1" spc="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000" b="1" spc="0" dirty="0">
                <a:solidFill>
                  <a:srgbClr val="C00000"/>
                </a:solidFill>
                <a:latin typeface="Arial"/>
                <a:cs typeface="Arial"/>
              </a:rPr>
              <a:t>gr</a:t>
            </a:r>
            <a:r>
              <a:rPr sz="2000" b="1" spc="-20" dirty="0">
                <a:solidFill>
                  <a:srgbClr val="C00000"/>
                </a:solidFill>
                <a:latin typeface="Arial"/>
                <a:cs typeface="Arial"/>
              </a:rPr>
              <a:t>o</a:t>
            </a:r>
            <a:r>
              <a:rPr sz="2000" b="1" spc="75" dirty="0">
                <a:solidFill>
                  <a:srgbClr val="C00000"/>
                </a:solidFill>
                <a:latin typeface="Arial"/>
                <a:cs typeface="Arial"/>
              </a:rPr>
              <a:t>w</a:t>
            </a:r>
            <a:r>
              <a:rPr sz="2000" b="1" spc="0" dirty="0">
                <a:solidFill>
                  <a:srgbClr val="C00000"/>
                </a:solidFill>
                <a:latin typeface="Arial"/>
                <a:cs typeface="Arial"/>
              </a:rPr>
              <a:t>th in</a:t>
            </a:r>
            <a:r>
              <a:rPr lang="fa-IR" altLang="ja-JP" sz="2000" b="1" spc="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C00000"/>
                </a:solidFill>
                <a:latin typeface="Arial"/>
                <a:cs typeface="Arial"/>
              </a:rPr>
              <a:t>a</a:t>
            </a:r>
            <a:r>
              <a:rPr sz="2000" b="1" spc="0" dirty="0">
                <a:solidFill>
                  <a:srgbClr val="C00000"/>
                </a:solidFill>
                <a:latin typeface="Arial"/>
                <a:cs typeface="Arial"/>
              </a:rPr>
              <a:t>ll</a:t>
            </a:r>
            <a:r>
              <a:rPr lang="fa-IR" altLang="ja-JP" sz="2000" b="1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000" b="1" spc="0" dirty="0">
                <a:solidFill>
                  <a:srgbClr val="C00000"/>
                </a:solidFill>
                <a:latin typeface="Arial"/>
                <a:cs typeface="Arial"/>
              </a:rPr>
              <a:t>regions</a:t>
            </a:r>
            <a:r>
              <a:rPr lang="fa-IR" sz="2000" b="1" spc="0" dirty="0">
                <a:latin typeface="Arial"/>
                <a:cs typeface="Arial"/>
              </a:rPr>
              <a:t> </a:t>
            </a:r>
          </a:p>
          <a:p>
            <a:pPr marL="12700" marR="506095" algn="ctr" rtl="1">
              <a:lnSpc>
                <a:spcPct val="100000"/>
              </a:lnSpc>
              <a:spcAft>
                <a:spcPts val="600"/>
              </a:spcAft>
              <a:tabLst>
                <a:tab pos="583565" algn="l"/>
                <a:tab pos="1117600" algn="l"/>
                <a:tab pos="1752600" algn="l"/>
                <a:tab pos="2946400" algn="l"/>
                <a:tab pos="4691380" algn="l"/>
                <a:tab pos="5410200" algn="l"/>
              </a:tabLst>
            </a:pPr>
            <a:r>
              <a:rPr lang="fa-IR" sz="3200" b="1" dirty="0">
                <a:latin typeface="Arial"/>
                <a:cs typeface="2  Nazanin" pitchFamily="2" charset="-78"/>
              </a:rPr>
              <a:t>نرخ ثبت‌نام در دوره‌های دانشگاهی بیش از رشد جمعیت درتمام مناطق</a:t>
            </a:r>
            <a:endParaRPr sz="3200" b="1" dirty="0">
              <a:latin typeface="Arial"/>
              <a:cs typeface="2  Nazanin" pitchFamily="2" charset="-78"/>
            </a:endParaRPr>
          </a:p>
          <a:p>
            <a:pPr algn="ctr">
              <a:lnSpc>
                <a:spcPts val="1400"/>
              </a:lnSpc>
              <a:spcAft>
                <a:spcPts val="600"/>
              </a:spcAft>
            </a:pPr>
            <a:endParaRPr sz="2600" dirty="0"/>
          </a:p>
          <a:p>
            <a:pPr marL="12700" marR="12700" algn="ctr">
              <a:spcAft>
                <a:spcPts val="600"/>
              </a:spcAft>
              <a:tabLst>
                <a:tab pos="583565" algn="l"/>
                <a:tab pos="2353945" algn="l"/>
                <a:tab pos="3522979" algn="l"/>
                <a:tab pos="4039235" algn="l"/>
                <a:tab pos="4674235" algn="l"/>
                <a:tab pos="4716780" algn="l"/>
                <a:tab pos="5530215" algn="l"/>
              </a:tabLst>
            </a:pPr>
            <a:r>
              <a:rPr lang="en-US" altLang="ja-JP" sz="2000" b="1" dirty="0">
                <a:solidFill>
                  <a:srgbClr val="C00000"/>
                </a:solidFill>
                <a:latin typeface="Arial"/>
                <a:cs typeface="Arial"/>
              </a:rPr>
              <a:t>Gro</a:t>
            </a:r>
            <a:r>
              <a:rPr lang="en-US" altLang="ja-JP" sz="2000" b="1" spc="-5" dirty="0">
                <a:solidFill>
                  <a:srgbClr val="C00000"/>
                </a:solidFill>
                <a:latin typeface="Arial"/>
                <a:cs typeface="Arial"/>
              </a:rPr>
              <a:t>s</a:t>
            </a:r>
            <a:r>
              <a:rPr lang="en-US" altLang="ja-JP" sz="2000" b="1" spc="0" dirty="0">
                <a:solidFill>
                  <a:srgbClr val="C00000"/>
                </a:solidFill>
                <a:latin typeface="Arial"/>
                <a:cs typeface="Arial"/>
              </a:rPr>
              <a:t>s terti</a:t>
            </a:r>
            <a:r>
              <a:rPr lang="en-US" altLang="ja-JP" sz="2000" b="1" spc="-5" dirty="0">
                <a:solidFill>
                  <a:srgbClr val="C00000"/>
                </a:solidFill>
                <a:latin typeface="Arial"/>
                <a:cs typeface="Arial"/>
              </a:rPr>
              <a:t>a</a:t>
            </a:r>
            <a:r>
              <a:rPr lang="en-US" altLang="ja-JP" sz="2000" b="1" spc="0" dirty="0">
                <a:solidFill>
                  <a:srgbClr val="C00000"/>
                </a:solidFill>
                <a:latin typeface="Arial"/>
                <a:cs typeface="Arial"/>
              </a:rPr>
              <a:t>ry</a:t>
            </a:r>
            <a:r>
              <a:rPr lang="en-US" altLang="ja-JP" sz="2000" b="1" spc="-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lang="en-US" altLang="ja-JP" sz="2000" b="1" spc="0" dirty="0">
                <a:solidFill>
                  <a:srgbClr val="C00000"/>
                </a:solidFill>
                <a:latin typeface="Arial"/>
                <a:cs typeface="Arial"/>
              </a:rPr>
              <a:t>enrolment ratio </a:t>
            </a:r>
            <a:r>
              <a:rPr lang="en-US" altLang="ja-JP" sz="2000" b="1" spc="-5" dirty="0">
                <a:solidFill>
                  <a:srgbClr val="C00000"/>
                </a:solidFill>
                <a:latin typeface="Arial"/>
                <a:cs typeface="Arial"/>
              </a:rPr>
              <a:t>excee</a:t>
            </a:r>
            <a:r>
              <a:rPr lang="en-US" altLang="ja-JP" sz="2000" b="1" spc="0" dirty="0">
                <a:solidFill>
                  <a:srgbClr val="C00000"/>
                </a:solidFill>
                <a:latin typeface="Arial"/>
                <a:cs typeface="Arial"/>
              </a:rPr>
              <a:t>ds</a:t>
            </a:r>
            <a:r>
              <a:rPr lang="en-US" altLang="ja-JP" sz="2000" b="1" spc="-5" dirty="0">
                <a:solidFill>
                  <a:srgbClr val="C00000"/>
                </a:solidFill>
                <a:latin typeface="Arial"/>
                <a:cs typeface="Arial"/>
              </a:rPr>
              <a:t> 5</a:t>
            </a:r>
            <a:r>
              <a:rPr lang="en-US" altLang="ja-JP" sz="2000" b="1" spc="0" dirty="0">
                <a:solidFill>
                  <a:srgbClr val="C00000"/>
                </a:solidFill>
                <a:latin typeface="Arial"/>
                <a:cs typeface="Arial"/>
              </a:rPr>
              <a:t>0</a:t>
            </a:r>
            <a:r>
              <a:rPr lang="en-US" altLang="ja-JP" sz="2000" b="1" spc="-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lang="en-US" altLang="ja-JP" sz="2000" b="1" spc="0" dirty="0">
                <a:solidFill>
                  <a:srgbClr val="C00000"/>
                </a:solidFill>
                <a:latin typeface="Arial"/>
                <a:cs typeface="Arial"/>
              </a:rPr>
              <a:t>%</a:t>
            </a:r>
            <a:r>
              <a:rPr lang="en-US" altLang="ja-JP" sz="2000" b="1" spc="-5" dirty="0">
                <a:solidFill>
                  <a:srgbClr val="C00000"/>
                </a:solidFill>
                <a:latin typeface="Arial"/>
                <a:cs typeface="Arial"/>
              </a:rPr>
              <a:t> i</a:t>
            </a:r>
            <a:r>
              <a:rPr lang="en-US" altLang="ja-JP" sz="2000" b="1" spc="0" dirty="0">
                <a:solidFill>
                  <a:srgbClr val="C00000"/>
                </a:solidFill>
                <a:latin typeface="Arial"/>
                <a:cs typeface="Arial"/>
              </a:rPr>
              <a:t>n </a:t>
            </a:r>
            <a:r>
              <a:rPr lang="en-US" altLang="ja-JP" sz="2000" b="1" spc="-5" dirty="0">
                <a:solidFill>
                  <a:srgbClr val="C00000"/>
                </a:solidFill>
                <a:latin typeface="Arial"/>
                <a:cs typeface="Arial"/>
              </a:rPr>
              <a:t>6</a:t>
            </a:r>
            <a:r>
              <a:rPr lang="en-US" altLang="ja-JP" sz="2000" b="1" spc="0" dirty="0">
                <a:solidFill>
                  <a:srgbClr val="C00000"/>
                </a:solidFill>
                <a:latin typeface="Arial"/>
                <a:cs typeface="Arial"/>
              </a:rPr>
              <a:t>2</a:t>
            </a:r>
            <a:r>
              <a:rPr lang="en-US" altLang="ja-JP" sz="2000" b="1" spc="-5" dirty="0">
                <a:solidFill>
                  <a:srgbClr val="C00000"/>
                </a:solidFill>
                <a:latin typeface="Arial"/>
                <a:cs typeface="Arial"/>
              </a:rPr>
              <a:t> c</a:t>
            </a:r>
            <a:r>
              <a:rPr lang="en-US" altLang="ja-JP" sz="2000" b="1" spc="0" dirty="0">
                <a:solidFill>
                  <a:srgbClr val="C00000"/>
                </a:solidFill>
                <a:latin typeface="Arial"/>
                <a:cs typeface="Arial"/>
              </a:rPr>
              <a:t>ount</a:t>
            </a:r>
            <a:r>
              <a:rPr lang="en-US" altLang="ja-JP" sz="2000" b="1" spc="-5" dirty="0">
                <a:solidFill>
                  <a:srgbClr val="C00000"/>
                </a:solidFill>
                <a:latin typeface="Arial"/>
                <a:cs typeface="Arial"/>
              </a:rPr>
              <a:t>ries</a:t>
            </a:r>
            <a:endParaRPr lang="fa-IR" altLang="ja-JP" sz="2000" b="1" spc="-5" dirty="0">
              <a:solidFill>
                <a:srgbClr val="C00000"/>
              </a:solidFill>
              <a:latin typeface="Arial"/>
              <a:cs typeface="Arial"/>
            </a:endParaRPr>
          </a:p>
          <a:p>
            <a:pPr marR="506095" algn="ctr" rtl="1">
              <a:spcAft>
                <a:spcPts val="600"/>
              </a:spcAft>
              <a:tabLst>
                <a:tab pos="583565" algn="l"/>
                <a:tab pos="1117600" algn="l"/>
                <a:tab pos="1752600" algn="l"/>
                <a:tab pos="2946400" algn="l"/>
                <a:tab pos="4691380" algn="l"/>
                <a:tab pos="5410200" algn="l"/>
              </a:tabLst>
            </a:pPr>
            <a:r>
              <a:rPr lang="fa-IR" altLang="ja-JP" sz="3200" b="1" dirty="0">
                <a:latin typeface="Arial"/>
                <a:cs typeface="2  Nazanin" pitchFamily="2" charset="-78"/>
              </a:rPr>
              <a:t>نرخ ثبت نام در دوره‌های دانشگاهی بالا تر از </a:t>
            </a:r>
            <a:r>
              <a:rPr lang="en-US" altLang="ja-JP" sz="3200" b="1" dirty="0">
                <a:latin typeface="Arial"/>
                <a:cs typeface="2  Nazanin" pitchFamily="2" charset="-78"/>
              </a:rPr>
              <a:t>50</a:t>
            </a:r>
            <a:r>
              <a:rPr lang="fa-IR" altLang="ja-JP" sz="3200" b="1" dirty="0">
                <a:latin typeface="Arial"/>
                <a:cs typeface="2  Nazanin" pitchFamily="2" charset="-78"/>
              </a:rPr>
              <a:t> درصد در 62 کشور جهان</a:t>
            </a:r>
            <a:endParaRPr lang="en-US" altLang="ja-JP" sz="3200" b="1" dirty="0">
              <a:latin typeface="Arial"/>
              <a:cs typeface="2  Nazanin" pitchFamily="2" charset="-78"/>
            </a:endParaRPr>
          </a:p>
          <a:p>
            <a:pPr marR="506095" algn="ctr">
              <a:lnSpc>
                <a:spcPct val="100000"/>
              </a:lnSpc>
              <a:spcAft>
                <a:spcPts val="600"/>
              </a:spcAft>
              <a:tabLst>
                <a:tab pos="583565" algn="l"/>
                <a:tab pos="1117600" algn="l"/>
                <a:tab pos="1752600" algn="l"/>
                <a:tab pos="2946400" algn="l"/>
                <a:tab pos="4691380" algn="l"/>
                <a:tab pos="5410200" algn="l"/>
              </a:tabLst>
            </a:pPr>
            <a:r>
              <a:rPr sz="2000" b="1" spc="-60" dirty="0">
                <a:solidFill>
                  <a:srgbClr val="C00000"/>
                </a:solidFill>
                <a:latin typeface="Arial"/>
                <a:cs typeface="Arial"/>
              </a:rPr>
              <a:t>W</a:t>
            </a:r>
            <a:r>
              <a:rPr sz="2000" b="1" spc="0" dirty="0">
                <a:solidFill>
                  <a:srgbClr val="C00000"/>
                </a:solidFill>
                <a:latin typeface="Arial"/>
                <a:cs typeface="Arial"/>
              </a:rPr>
              <a:t>om</a:t>
            </a:r>
            <a:r>
              <a:rPr sz="2000" b="1" spc="-5" dirty="0">
                <a:solidFill>
                  <a:srgbClr val="C00000"/>
                </a:solidFill>
                <a:latin typeface="Arial"/>
                <a:cs typeface="Arial"/>
              </a:rPr>
              <a:t>e</a:t>
            </a:r>
            <a:r>
              <a:rPr sz="2000" b="1" spc="0" dirty="0">
                <a:solidFill>
                  <a:srgbClr val="C00000"/>
                </a:solidFill>
                <a:latin typeface="Arial"/>
                <a:cs typeface="Arial"/>
              </a:rPr>
              <a:t>n</a:t>
            </a:r>
            <a:r>
              <a:rPr lang="fa-IR" altLang="ja-JP" sz="2000" b="1" spc="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000" b="1" spc="0" dirty="0">
                <a:solidFill>
                  <a:srgbClr val="C00000"/>
                </a:solidFill>
                <a:latin typeface="Arial"/>
                <a:cs typeface="Arial"/>
              </a:rPr>
              <a:t>ha</a:t>
            </a:r>
            <a:r>
              <a:rPr sz="2000" b="1" spc="-5" dirty="0">
                <a:solidFill>
                  <a:srgbClr val="C00000"/>
                </a:solidFill>
                <a:latin typeface="Arial"/>
                <a:cs typeface="Arial"/>
              </a:rPr>
              <a:t>v</a:t>
            </a:r>
            <a:r>
              <a:rPr sz="2000" b="1" spc="0" dirty="0">
                <a:solidFill>
                  <a:srgbClr val="C00000"/>
                </a:solidFill>
                <a:latin typeface="Arial"/>
                <a:cs typeface="Arial"/>
              </a:rPr>
              <a:t>e</a:t>
            </a:r>
            <a:r>
              <a:rPr lang="fa-IR" altLang="ja-JP" sz="2000" b="1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000" b="1" spc="0" dirty="0">
                <a:solidFill>
                  <a:srgbClr val="C00000"/>
                </a:solidFill>
                <a:latin typeface="Arial"/>
                <a:cs typeface="Arial"/>
              </a:rPr>
              <a:t>b</a:t>
            </a:r>
            <a:r>
              <a:rPr sz="2000" b="1" spc="-5" dirty="0">
                <a:solidFill>
                  <a:srgbClr val="C00000"/>
                </a:solidFill>
                <a:latin typeface="Arial"/>
                <a:cs typeface="Arial"/>
              </a:rPr>
              <a:t>e</a:t>
            </a:r>
            <a:r>
              <a:rPr sz="2000" b="1" spc="0" dirty="0">
                <a:solidFill>
                  <a:srgbClr val="C00000"/>
                </a:solidFill>
                <a:latin typeface="Arial"/>
                <a:cs typeface="Arial"/>
              </a:rPr>
              <a:t>en</a:t>
            </a:r>
            <a:r>
              <a:rPr lang="fa-IR" altLang="ja-JP" sz="2000" b="1" spc="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000" b="1" spc="0" dirty="0">
                <a:solidFill>
                  <a:srgbClr val="C00000"/>
                </a:solidFill>
                <a:latin typeface="Arial"/>
                <a:cs typeface="Arial"/>
              </a:rPr>
              <a:t>the</a:t>
            </a:r>
            <a:r>
              <a:rPr lang="fa-IR" sz="2000" b="1" spc="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000" b="1" spc="0" dirty="0">
                <a:solidFill>
                  <a:srgbClr val="C00000"/>
                </a:solidFill>
                <a:latin typeface="Arial"/>
                <a:cs typeface="Arial"/>
              </a:rPr>
              <a:t>prin</a:t>
            </a:r>
            <a:r>
              <a:rPr sz="2000" b="1" spc="-5" dirty="0">
                <a:solidFill>
                  <a:srgbClr val="C00000"/>
                </a:solidFill>
                <a:latin typeface="Arial"/>
                <a:cs typeface="Arial"/>
              </a:rPr>
              <a:t>c</a:t>
            </a:r>
            <a:r>
              <a:rPr sz="2000" b="1" spc="0" dirty="0">
                <a:solidFill>
                  <a:srgbClr val="C00000"/>
                </a:solidFill>
                <a:latin typeface="Arial"/>
                <a:cs typeface="Arial"/>
              </a:rPr>
              <a:t>ipal ben</a:t>
            </a:r>
            <a:r>
              <a:rPr sz="2000" b="1" spc="-5" dirty="0">
                <a:solidFill>
                  <a:srgbClr val="C00000"/>
                </a:solidFill>
                <a:latin typeface="Arial"/>
                <a:cs typeface="Arial"/>
              </a:rPr>
              <a:t>e</a:t>
            </a:r>
            <a:r>
              <a:rPr sz="2000" b="1" spc="0" dirty="0">
                <a:solidFill>
                  <a:srgbClr val="C00000"/>
                </a:solidFill>
                <a:latin typeface="Arial"/>
                <a:cs typeface="Arial"/>
              </a:rPr>
              <a:t>fici</a:t>
            </a:r>
            <a:r>
              <a:rPr sz="2000" b="1" spc="-5" dirty="0">
                <a:solidFill>
                  <a:srgbClr val="C00000"/>
                </a:solidFill>
                <a:latin typeface="Arial"/>
                <a:cs typeface="Arial"/>
              </a:rPr>
              <a:t>a</a:t>
            </a:r>
            <a:r>
              <a:rPr sz="2000" b="1" spc="0" dirty="0">
                <a:solidFill>
                  <a:srgbClr val="C00000"/>
                </a:solidFill>
                <a:latin typeface="Arial"/>
                <a:cs typeface="Arial"/>
              </a:rPr>
              <a:t>ries</a:t>
            </a:r>
            <a:r>
              <a:rPr sz="2000" b="1" spc="-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000" b="1" spc="0" dirty="0">
                <a:solidFill>
                  <a:srgbClr val="C00000"/>
                </a:solidFill>
                <a:latin typeface="Arial"/>
                <a:cs typeface="Arial"/>
              </a:rPr>
              <a:t>in</a:t>
            </a:r>
            <a:r>
              <a:rPr lang="fa-IR" altLang="ja-JP" sz="2000" b="1" spc="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C00000"/>
                </a:solidFill>
                <a:latin typeface="Arial"/>
                <a:cs typeface="Arial"/>
              </a:rPr>
              <a:t>a</a:t>
            </a:r>
            <a:r>
              <a:rPr sz="2000" b="1" spc="0" dirty="0">
                <a:solidFill>
                  <a:srgbClr val="C00000"/>
                </a:solidFill>
                <a:latin typeface="Arial"/>
                <a:cs typeface="Arial"/>
              </a:rPr>
              <a:t>ll</a:t>
            </a:r>
            <a:r>
              <a:rPr lang="fa-IR" altLang="ja-JP" sz="2000" b="1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000" b="1" spc="0" dirty="0">
                <a:solidFill>
                  <a:srgbClr val="C00000"/>
                </a:solidFill>
                <a:latin typeface="Arial"/>
                <a:cs typeface="Arial"/>
              </a:rPr>
              <a:t>regions</a:t>
            </a:r>
            <a:endParaRPr sz="2600" dirty="0">
              <a:latin typeface="Arial"/>
              <a:cs typeface="2  Nazanin" pitchFamily="2" charset="-78"/>
            </a:endParaRPr>
          </a:p>
          <a:p>
            <a:pPr marR="506095" algn="ctr" rtl="1">
              <a:spcAft>
                <a:spcPts val="600"/>
              </a:spcAft>
              <a:tabLst>
                <a:tab pos="583565" algn="l"/>
                <a:tab pos="1117600" algn="l"/>
                <a:tab pos="1752600" algn="l"/>
                <a:tab pos="2946400" algn="l"/>
                <a:tab pos="4691380" algn="l"/>
                <a:tab pos="5410200" algn="l"/>
              </a:tabLst>
            </a:pPr>
            <a:r>
              <a:rPr lang="fa-IR" sz="3200" b="1" dirty="0">
                <a:latin typeface="Arial"/>
                <a:cs typeface="2  Nazanin" pitchFamily="2" charset="-78"/>
              </a:rPr>
              <a:t>زنان مهم‌ترین ذی‌نفعان این توسعه در تمام مناطق هستند.</a:t>
            </a:r>
            <a:endParaRPr sz="3200" b="1" dirty="0">
              <a:latin typeface="Arial"/>
              <a:cs typeface="2  Nazanin" pitchFamily="2" charset="-78"/>
            </a:endParaRPr>
          </a:p>
          <a:p>
            <a:pPr>
              <a:lnSpc>
                <a:spcPts val="1000"/>
              </a:lnSpc>
              <a:spcBef>
                <a:spcPts val="0"/>
              </a:spcBef>
            </a:pPr>
            <a:endParaRPr sz="2600" dirty="0"/>
          </a:p>
          <a:p>
            <a:pPr marL="12700">
              <a:lnSpc>
                <a:spcPct val="100000"/>
              </a:lnSpc>
            </a:pPr>
            <a:r>
              <a:rPr sz="1400" b="1" dirty="0">
                <a:latin typeface="Arial"/>
                <a:cs typeface="Arial"/>
                <a:hlinkClick r:id="rId3"/>
              </a:rPr>
              <a:t>h</a:t>
            </a:r>
            <a:r>
              <a:rPr sz="1400" b="1" spc="-10" dirty="0">
                <a:latin typeface="Arial"/>
                <a:cs typeface="Arial"/>
                <a:hlinkClick r:id="rId3"/>
              </a:rPr>
              <a:t>tt</a:t>
            </a:r>
            <a:r>
              <a:rPr sz="1400" b="1" spc="0" dirty="0">
                <a:latin typeface="Arial"/>
                <a:cs typeface="Arial"/>
                <a:hlinkClick r:id="rId3"/>
              </a:rPr>
              <a:t>p</a:t>
            </a:r>
            <a:r>
              <a:rPr sz="1400" b="1" spc="10" dirty="0">
                <a:latin typeface="Arial"/>
                <a:cs typeface="Arial"/>
                <a:hlinkClick r:id="rId3"/>
              </a:rPr>
              <a:t>:</a:t>
            </a:r>
            <a:r>
              <a:rPr sz="1400" b="1" spc="-10" dirty="0">
                <a:latin typeface="Arial"/>
                <a:cs typeface="Arial"/>
                <a:hlinkClick r:id="rId3"/>
              </a:rPr>
              <a:t>/</a:t>
            </a:r>
            <a:r>
              <a:rPr sz="1400" b="1" spc="-15" dirty="0">
                <a:latin typeface="Arial"/>
                <a:cs typeface="Arial"/>
                <a:hlinkClick r:id="rId3"/>
              </a:rPr>
              <a:t>/</a:t>
            </a:r>
            <a:r>
              <a:rPr sz="1400" b="1" spc="10" dirty="0">
                <a:latin typeface="Arial"/>
                <a:cs typeface="Arial"/>
                <a:hlinkClick r:id="rId3"/>
              </a:rPr>
              <a:t>ww</a:t>
            </a:r>
            <a:r>
              <a:rPr sz="1400" b="1" spc="-50" dirty="0">
                <a:latin typeface="Arial"/>
                <a:cs typeface="Arial"/>
                <a:hlinkClick r:id="rId3"/>
              </a:rPr>
              <a:t>w</a:t>
            </a:r>
            <a:r>
              <a:rPr sz="1400" b="1" spc="-10" dirty="0">
                <a:latin typeface="Arial"/>
                <a:cs typeface="Arial"/>
                <a:hlinkClick r:id="rId3"/>
              </a:rPr>
              <a:t>.i</a:t>
            </a:r>
            <a:r>
              <a:rPr sz="1400" b="1" spc="0" dirty="0">
                <a:latin typeface="Arial"/>
                <a:cs typeface="Arial"/>
                <a:hlinkClick r:id="rId3"/>
              </a:rPr>
              <a:t>ndex</a:t>
            </a:r>
            <a:r>
              <a:rPr sz="1400" b="1" spc="-5" dirty="0">
                <a:latin typeface="Arial"/>
                <a:cs typeface="Arial"/>
                <a:hlinkClick r:id="rId3"/>
              </a:rPr>
              <a:t>m</a:t>
            </a:r>
            <a:r>
              <a:rPr sz="1400" b="1" spc="0" dirty="0">
                <a:latin typeface="Arial"/>
                <a:cs typeface="Arial"/>
                <a:hlinkClick r:id="rId3"/>
              </a:rPr>
              <a:t>u</a:t>
            </a:r>
            <a:r>
              <a:rPr sz="1400" b="1" spc="-20" dirty="0">
                <a:latin typeface="Arial"/>
                <a:cs typeface="Arial"/>
                <a:hlinkClick r:id="rId3"/>
              </a:rPr>
              <a:t>n</a:t>
            </a:r>
            <a:r>
              <a:rPr sz="1400" b="1" spc="0" dirty="0">
                <a:latin typeface="Arial"/>
                <a:cs typeface="Arial"/>
                <a:hlinkClick r:id="rId3"/>
              </a:rPr>
              <a:t>d</a:t>
            </a:r>
            <a:r>
              <a:rPr sz="1400" b="1" spc="-10" dirty="0">
                <a:latin typeface="Arial"/>
                <a:cs typeface="Arial"/>
                <a:hlinkClick r:id="rId3"/>
              </a:rPr>
              <a:t>i.</a:t>
            </a:r>
            <a:r>
              <a:rPr sz="1400" b="1" spc="0" dirty="0">
                <a:latin typeface="Arial"/>
                <a:cs typeface="Arial"/>
                <a:hlinkClick r:id="rId3"/>
              </a:rPr>
              <a:t>co</a:t>
            </a:r>
            <a:r>
              <a:rPr sz="1400" b="1" spc="-5" dirty="0">
                <a:latin typeface="Arial"/>
                <a:cs typeface="Arial"/>
                <a:hlinkClick r:id="rId3"/>
              </a:rPr>
              <a:t>m</a:t>
            </a:r>
            <a:r>
              <a:rPr sz="1400" b="1" spc="-10" dirty="0">
                <a:latin typeface="Arial"/>
                <a:cs typeface="Arial"/>
                <a:hlinkClick r:id="rId3"/>
              </a:rPr>
              <a:t>/f</a:t>
            </a:r>
            <a:r>
              <a:rPr sz="1400" b="1" spc="0" dirty="0">
                <a:latin typeface="Arial"/>
                <a:cs typeface="Arial"/>
                <a:hlinkClick r:id="rId3"/>
              </a:rPr>
              <a:t>ac</a:t>
            </a:r>
            <a:r>
              <a:rPr sz="1400" b="1" spc="-10" dirty="0">
                <a:latin typeface="Arial"/>
                <a:cs typeface="Arial"/>
                <a:hlinkClick r:id="rId3"/>
              </a:rPr>
              <a:t>t</a:t>
            </a:r>
            <a:r>
              <a:rPr sz="1400" b="1" spc="0" dirty="0">
                <a:latin typeface="Arial"/>
                <a:cs typeface="Arial"/>
                <a:hlinkClick r:id="rId3"/>
              </a:rPr>
              <a:t>s</a:t>
            </a:r>
            <a:r>
              <a:rPr sz="1400" b="1" spc="-10" dirty="0">
                <a:latin typeface="Arial"/>
                <a:cs typeface="Arial"/>
                <a:hlinkClick r:id="rId3"/>
              </a:rPr>
              <a:t>/i</a:t>
            </a:r>
            <a:r>
              <a:rPr sz="1400" b="1" spc="0" dirty="0">
                <a:latin typeface="Arial"/>
                <a:cs typeface="Arial"/>
                <a:hlinkClick r:id="rId3"/>
              </a:rPr>
              <a:t>nd</a:t>
            </a:r>
            <a:r>
              <a:rPr sz="1400" b="1" spc="-10" dirty="0">
                <a:latin typeface="Arial"/>
                <a:cs typeface="Arial"/>
                <a:hlinkClick r:id="rId3"/>
              </a:rPr>
              <a:t>i</a:t>
            </a:r>
            <a:r>
              <a:rPr sz="1400" b="1" spc="0" dirty="0">
                <a:latin typeface="Arial"/>
                <a:cs typeface="Arial"/>
                <a:hlinkClick r:id="rId3"/>
              </a:rPr>
              <a:t>ca</a:t>
            </a:r>
            <a:r>
              <a:rPr sz="1400" b="1" spc="-10" dirty="0">
                <a:latin typeface="Arial"/>
                <a:cs typeface="Arial"/>
                <a:hlinkClick r:id="rId3"/>
              </a:rPr>
              <a:t>t</a:t>
            </a:r>
            <a:r>
              <a:rPr sz="1400" b="1" spc="0" dirty="0">
                <a:latin typeface="Arial"/>
                <a:cs typeface="Arial"/>
                <a:hlinkClick r:id="rId3"/>
              </a:rPr>
              <a:t>o</a:t>
            </a:r>
            <a:r>
              <a:rPr sz="1400" b="1" spc="-5" dirty="0">
                <a:latin typeface="Arial"/>
                <a:cs typeface="Arial"/>
                <a:hlinkClick r:id="rId3"/>
              </a:rPr>
              <a:t>r</a:t>
            </a:r>
            <a:r>
              <a:rPr sz="1400" b="1" spc="0" dirty="0">
                <a:latin typeface="Arial"/>
                <a:cs typeface="Arial"/>
                <a:hlinkClick r:id="rId3"/>
              </a:rPr>
              <a:t>s</a:t>
            </a:r>
            <a:r>
              <a:rPr sz="1400" b="1" spc="-10" dirty="0">
                <a:latin typeface="Arial"/>
                <a:cs typeface="Arial"/>
                <a:hlinkClick r:id="rId3"/>
              </a:rPr>
              <a:t>/</a:t>
            </a:r>
            <a:r>
              <a:rPr sz="1400" b="1" spc="5" dirty="0">
                <a:latin typeface="Arial"/>
                <a:cs typeface="Arial"/>
                <a:hlinkClick r:id="rId3"/>
              </a:rPr>
              <a:t>SE</a:t>
            </a:r>
            <a:r>
              <a:rPr sz="1400" b="1" spc="-10" dirty="0">
                <a:latin typeface="Arial"/>
                <a:cs typeface="Arial"/>
                <a:hlinkClick r:id="rId3"/>
              </a:rPr>
              <a:t>.</a:t>
            </a:r>
            <a:r>
              <a:rPr sz="1400" b="1" spc="0" dirty="0">
                <a:latin typeface="Arial"/>
                <a:cs typeface="Arial"/>
                <a:hlinkClick r:id="rId3"/>
              </a:rPr>
              <a:t>T</a:t>
            </a:r>
            <a:r>
              <a:rPr sz="1400" b="1" spc="5" dirty="0">
                <a:latin typeface="Arial"/>
                <a:cs typeface="Arial"/>
                <a:hlinkClick r:id="rId3"/>
              </a:rPr>
              <a:t>E</a:t>
            </a:r>
            <a:r>
              <a:rPr sz="1400" b="1" spc="-15" dirty="0">
                <a:latin typeface="Arial"/>
                <a:cs typeface="Arial"/>
                <a:hlinkClick r:id="rId3"/>
              </a:rPr>
              <a:t>R</a:t>
            </a:r>
            <a:r>
              <a:rPr sz="1400" b="1" spc="-10" dirty="0">
                <a:latin typeface="Arial"/>
                <a:cs typeface="Arial"/>
                <a:hlinkClick r:id="rId3"/>
              </a:rPr>
              <a:t>.</a:t>
            </a:r>
            <a:r>
              <a:rPr sz="1400" b="1" spc="5" dirty="0">
                <a:latin typeface="Arial"/>
                <a:cs typeface="Arial"/>
                <a:hlinkClick r:id="rId3"/>
              </a:rPr>
              <a:t>ENR</a:t>
            </a:r>
            <a:r>
              <a:rPr sz="1400" b="1" spc="-15" dirty="0">
                <a:latin typeface="Arial"/>
                <a:cs typeface="Arial"/>
                <a:hlinkClick r:id="rId3"/>
              </a:rPr>
              <a:t>R</a:t>
            </a:r>
            <a:r>
              <a:rPr sz="1400" b="1" spc="-10" dirty="0">
                <a:latin typeface="Arial"/>
                <a:cs typeface="Arial"/>
                <a:hlinkClick r:id="rId3"/>
              </a:rPr>
              <a:t>/</a:t>
            </a:r>
            <a:r>
              <a:rPr sz="1400" b="1" spc="-5" dirty="0">
                <a:latin typeface="Arial"/>
                <a:cs typeface="Arial"/>
                <a:hlinkClick r:id="rId3"/>
              </a:rPr>
              <a:t>r</a:t>
            </a:r>
            <a:r>
              <a:rPr sz="1400" b="1" spc="0" dirty="0">
                <a:latin typeface="Arial"/>
                <a:cs typeface="Arial"/>
                <a:hlinkClick r:id="rId3"/>
              </a:rPr>
              <a:t>ank</a:t>
            </a:r>
            <a:r>
              <a:rPr sz="1400" b="1" spc="-10" dirty="0">
                <a:latin typeface="Arial"/>
                <a:cs typeface="Arial"/>
                <a:hlinkClick r:id="rId3"/>
              </a:rPr>
              <a:t>i</a:t>
            </a:r>
            <a:r>
              <a:rPr sz="1400" b="1" spc="0" dirty="0">
                <a:latin typeface="Arial"/>
                <a:cs typeface="Arial"/>
                <a:hlinkClick r:id="rId3"/>
              </a:rPr>
              <a:t>ngs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 rot="5192778">
            <a:off x="8694739" y="6452311"/>
            <a:ext cx="375920" cy="194945"/>
          </a:xfrm>
          <a:prstGeom prst="rect">
            <a:avLst/>
          </a:prstGeom>
        </p:spPr>
        <p:txBody>
          <a:bodyPr vert="vert270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endParaRPr sz="2400" dirty="0">
              <a:latin typeface="Arial"/>
              <a:cs typeface="Arial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altLang="ja-JP" smtClean="0"/>
              <a:t>5</a:t>
            </a:fld>
            <a:endParaRPr lang="ja-JP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1219200" y="536066"/>
            <a:ext cx="6629400" cy="9963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635" algn="ctr">
              <a:lnSpc>
                <a:spcPct val="100000"/>
              </a:lnSpc>
              <a:tabLst>
                <a:tab pos="3462020" algn="l"/>
              </a:tabLst>
            </a:pPr>
            <a:r>
              <a:rPr sz="3200" b="1" spc="-65" dirty="0">
                <a:solidFill>
                  <a:srgbClr val="D1282E"/>
                </a:solidFill>
                <a:latin typeface="Arial Black"/>
                <a:cs typeface="Arial Black"/>
              </a:rPr>
              <a:t>M</a:t>
            </a:r>
            <a:r>
              <a:rPr sz="3200" b="1" spc="-70" dirty="0">
                <a:solidFill>
                  <a:srgbClr val="D1282E"/>
                </a:solidFill>
                <a:latin typeface="Arial Black"/>
                <a:cs typeface="Arial Black"/>
              </a:rPr>
              <a:t>A</a:t>
            </a:r>
            <a:r>
              <a:rPr sz="3200" b="1" spc="-90" dirty="0">
                <a:solidFill>
                  <a:srgbClr val="D1282E"/>
                </a:solidFill>
                <a:latin typeface="Arial Black"/>
                <a:cs typeface="Arial Black"/>
              </a:rPr>
              <a:t>R</a:t>
            </a:r>
            <a:r>
              <a:rPr sz="3200" b="1" spc="-55" dirty="0">
                <a:solidFill>
                  <a:srgbClr val="D1282E"/>
                </a:solidFill>
                <a:latin typeface="Arial Black"/>
                <a:cs typeface="Arial Black"/>
              </a:rPr>
              <a:t>T</a:t>
            </a:r>
            <a:r>
              <a:rPr sz="3200" b="1" spc="-65" dirty="0">
                <a:solidFill>
                  <a:srgbClr val="D1282E"/>
                </a:solidFill>
                <a:latin typeface="Arial Black"/>
                <a:cs typeface="Arial Black"/>
              </a:rPr>
              <a:t>I</a:t>
            </a:r>
            <a:r>
              <a:rPr sz="3200" b="1" spc="0" dirty="0">
                <a:solidFill>
                  <a:srgbClr val="D1282E"/>
                </a:solidFill>
                <a:latin typeface="Arial Black"/>
                <a:cs typeface="Arial Black"/>
              </a:rPr>
              <a:t>N</a:t>
            </a:r>
            <a:r>
              <a:rPr sz="3200" b="1" spc="-114" dirty="0">
                <a:solidFill>
                  <a:srgbClr val="D1282E"/>
                </a:solidFill>
                <a:latin typeface="Arial Black"/>
                <a:cs typeface="Arial Black"/>
              </a:rPr>
              <a:t> </a:t>
            </a:r>
            <a:r>
              <a:rPr sz="3200" b="1" spc="-55" dirty="0">
                <a:solidFill>
                  <a:srgbClr val="D1282E"/>
                </a:solidFill>
                <a:latin typeface="Arial Black"/>
                <a:cs typeface="Arial Black"/>
              </a:rPr>
              <a:t>T</a:t>
            </a:r>
            <a:r>
              <a:rPr sz="3200" b="1" spc="-130" dirty="0">
                <a:solidFill>
                  <a:srgbClr val="D1282E"/>
                </a:solidFill>
                <a:latin typeface="Arial Black"/>
                <a:cs typeface="Arial Black"/>
              </a:rPr>
              <a:t>RO</a:t>
            </a:r>
            <a:r>
              <a:rPr sz="3200" b="1" spc="0" dirty="0">
                <a:solidFill>
                  <a:srgbClr val="D1282E"/>
                </a:solidFill>
                <a:latin typeface="Arial Black"/>
                <a:cs typeface="Arial Black"/>
              </a:rPr>
              <a:t>W	-</a:t>
            </a:r>
            <a:r>
              <a:rPr sz="3200" b="1" spc="-135" dirty="0">
                <a:solidFill>
                  <a:srgbClr val="D1282E"/>
                </a:solidFill>
                <a:latin typeface="Arial Black"/>
                <a:cs typeface="Arial Black"/>
              </a:rPr>
              <a:t> </a:t>
            </a:r>
            <a:r>
              <a:rPr lang="fa-IR" sz="3200" b="1" spc="-55" dirty="0">
                <a:solidFill>
                  <a:srgbClr val="D1282E"/>
                </a:solidFill>
                <a:latin typeface="Arial Black"/>
                <a:cs typeface="Arial Black"/>
              </a:rPr>
              <a:t>مراحل آموزش عالی</a:t>
            </a:r>
            <a:endParaRPr sz="3200" dirty="0">
              <a:latin typeface="Arial Black"/>
              <a:cs typeface="Arial Black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9428455"/>
              </p:ext>
            </p:extLst>
          </p:nvPr>
        </p:nvGraphicFramePr>
        <p:xfrm>
          <a:off x="228600" y="1981200"/>
          <a:ext cx="8763001" cy="347751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7125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3058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23058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23058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1794871">
                <a:tc>
                  <a:txBody>
                    <a:bodyPr/>
                    <a:lstStyle/>
                    <a:p>
                      <a:pPr lvl="0" algn="ctr"/>
                      <a:r>
                        <a:rPr lang="fa-IR" sz="2800" b="1" dirty="0"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مرحله آموزش عالی</a:t>
                      </a:r>
                      <a:endParaRPr sz="2800" b="1" dirty="0">
                        <a:latin typeface="Arial Black" panose="020B0A040201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lvl="0" algn="ctr">
                        <a:lnSpc>
                          <a:spcPts val="33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sz="2800" b="1" spc="-10" dirty="0">
                          <a:solidFill>
                            <a:srgbClr val="C00000"/>
                          </a:solidFill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E</a:t>
                      </a:r>
                      <a:r>
                        <a:rPr sz="2800" b="1" spc="0" dirty="0">
                          <a:solidFill>
                            <a:srgbClr val="C00000"/>
                          </a:solidFill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li</a:t>
                      </a:r>
                      <a:r>
                        <a:rPr sz="2800" b="1" spc="5" dirty="0">
                          <a:solidFill>
                            <a:srgbClr val="C00000"/>
                          </a:solidFill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t</a:t>
                      </a:r>
                      <a:r>
                        <a:rPr sz="2800" b="1" spc="0" dirty="0">
                          <a:solidFill>
                            <a:srgbClr val="C00000"/>
                          </a:solidFill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e</a:t>
                      </a:r>
                      <a:endParaRPr lang="en-US" altLang="ja-JP" sz="2800" b="1" spc="0" dirty="0">
                        <a:solidFill>
                          <a:srgbClr val="C00000"/>
                        </a:solidFill>
                        <a:latin typeface="Arial Black" panose="020B0A04020102020204" pitchFamily="34" charset="0"/>
                        <a:cs typeface="Arial" panose="020B0604020202020204" pitchFamily="34" charset="0"/>
                      </a:endParaRPr>
                    </a:p>
                    <a:p>
                      <a:pPr marL="0" lvl="0" algn="ctr">
                        <a:lnSpc>
                          <a:spcPts val="33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altLang="ja-JP" sz="2800" b="1" dirty="0"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برای نخبگان</a:t>
                      </a:r>
                      <a:endParaRPr sz="2800" b="1" dirty="0">
                        <a:latin typeface="Arial Black" panose="020B0A040201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lvl="0" algn="ctr">
                        <a:lnSpc>
                          <a:spcPts val="33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sz="2800" b="1" spc="5" dirty="0">
                          <a:solidFill>
                            <a:srgbClr val="C00000"/>
                          </a:solidFill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M</a:t>
                      </a:r>
                      <a:r>
                        <a:rPr sz="2800" b="1" spc="0" dirty="0">
                          <a:solidFill>
                            <a:srgbClr val="C00000"/>
                          </a:solidFill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ass</a:t>
                      </a:r>
                      <a:endParaRPr lang="en-US" altLang="ja-JP" sz="2800" b="1" spc="0" dirty="0">
                        <a:solidFill>
                          <a:srgbClr val="C00000"/>
                        </a:solidFill>
                        <a:latin typeface="Arial Black" panose="020B0A04020102020204" pitchFamily="34" charset="0"/>
                        <a:cs typeface="Arial" panose="020B0604020202020204" pitchFamily="34" charset="0"/>
                      </a:endParaRPr>
                    </a:p>
                    <a:p>
                      <a:pPr marL="0" lvl="0" algn="ctr">
                        <a:lnSpc>
                          <a:spcPts val="33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altLang="ja-JP" sz="2800" b="1" dirty="0"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برای توده </a:t>
                      </a:r>
                      <a:endParaRPr sz="2800" b="1" dirty="0">
                        <a:latin typeface="Arial Black" panose="020B0A040201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lvl="0" algn="ctr">
                        <a:lnSpc>
                          <a:spcPts val="33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sz="2800" b="1" spc="-5" dirty="0">
                          <a:solidFill>
                            <a:srgbClr val="C00000"/>
                          </a:solidFill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U</a:t>
                      </a:r>
                      <a:r>
                        <a:rPr sz="2800" b="1" spc="5" dirty="0">
                          <a:solidFill>
                            <a:srgbClr val="C00000"/>
                          </a:solidFill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n</a:t>
                      </a:r>
                      <a:r>
                        <a:rPr sz="2800" b="1" spc="0" dirty="0">
                          <a:solidFill>
                            <a:srgbClr val="C00000"/>
                          </a:solidFill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sz="2800" b="1" spc="-40" dirty="0">
                          <a:solidFill>
                            <a:srgbClr val="C00000"/>
                          </a:solidFill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v</a:t>
                      </a:r>
                      <a:r>
                        <a:rPr sz="2800" b="1" spc="0" dirty="0">
                          <a:solidFill>
                            <a:srgbClr val="C00000"/>
                          </a:solidFill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e</a:t>
                      </a:r>
                      <a:r>
                        <a:rPr sz="2800" b="1" spc="-10" dirty="0">
                          <a:solidFill>
                            <a:srgbClr val="C00000"/>
                          </a:solidFill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r</a:t>
                      </a:r>
                      <a:r>
                        <a:rPr sz="2800" b="1" spc="0" dirty="0">
                          <a:solidFill>
                            <a:srgbClr val="C00000"/>
                          </a:solidFill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sal</a:t>
                      </a:r>
                      <a:endParaRPr lang="en-US" altLang="ja-JP" sz="2800" b="1" spc="0" dirty="0">
                        <a:solidFill>
                          <a:srgbClr val="C00000"/>
                        </a:solidFill>
                        <a:latin typeface="Arial Black" panose="020B0A040201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ts val="33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altLang="ja-JP" sz="2800" b="1" dirty="0">
                          <a:latin typeface="Arial Black" panose="020B0A04020102020204" pitchFamily="34" charset="0"/>
                          <a:cs typeface="+mn-cs"/>
                        </a:rPr>
                        <a:t>برای همگان</a:t>
                      </a:r>
                      <a:endParaRPr lang="fa-IR" altLang="ja-JP" sz="2800" b="1" dirty="0">
                        <a:latin typeface="Arial Black" panose="020B0A040201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682642">
                <a:tc>
                  <a:txBody>
                    <a:bodyPr/>
                    <a:lstStyle/>
                    <a:p>
                      <a:pPr marL="659130" marR="237490" lvl="0" indent="-424815" algn="ctr">
                        <a:lnSpc>
                          <a:spcPct val="100000"/>
                        </a:lnSpc>
                      </a:pPr>
                      <a:r>
                        <a:rPr lang="fa-IR" altLang="ja-JP" sz="2800" b="1" dirty="0"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نرخ ثبت نام </a:t>
                      </a:r>
                      <a:endParaRPr sz="2800" b="1" dirty="0">
                        <a:latin typeface="Arial Black" panose="020B0A040201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2729" lvl="0" algn="ctr">
                        <a:lnSpc>
                          <a:spcPct val="100000"/>
                        </a:lnSpc>
                      </a:pPr>
                      <a:r>
                        <a:rPr lang="fa-IR" sz="2800" b="1" spc="0" dirty="0"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پایین تر از %15</a:t>
                      </a:r>
                      <a:endParaRPr sz="2800" b="1" dirty="0">
                        <a:latin typeface="Arial Black" panose="020B0A040201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lvl="0" algn="ctr">
                        <a:lnSpc>
                          <a:spcPct val="100000"/>
                        </a:lnSpc>
                      </a:pPr>
                      <a:r>
                        <a:rPr lang="fa-IR" sz="2800" b="1" dirty="0"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بین %15-%50</a:t>
                      </a:r>
                      <a:endParaRPr sz="2800" b="1" dirty="0">
                        <a:latin typeface="Arial Black" panose="020B0A040201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69570" lvl="0" algn="ctr">
                        <a:lnSpc>
                          <a:spcPct val="100000"/>
                        </a:lnSpc>
                      </a:pPr>
                      <a:r>
                        <a:rPr lang="fa-IR" sz="2800" b="1" dirty="0"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بیش از% 50</a:t>
                      </a:r>
                      <a:endParaRPr sz="2800" b="1" dirty="0">
                        <a:latin typeface="Arial Black" panose="020B0A040201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2" name="スライド番号プレースホルダー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altLang="ja-JP" smtClean="0"/>
              <a:t>6</a:t>
            </a:fld>
            <a:endParaRPr lang="ja-JP" alt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905510" y="5213350"/>
            <a:ext cx="7594600" cy="0"/>
          </a:xfrm>
          <a:custGeom>
            <a:avLst/>
            <a:gdLst/>
            <a:ahLst/>
            <a:cxnLst/>
            <a:rect l="l" t="t" r="r" b="b"/>
            <a:pathLst>
              <a:path w="7594600">
                <a:moveTo>
                  <a:pt x="0" y="0"/>
                </a:moveTo>
                <a:lnTo>
                  <a:pt x="7594600" y="0"/>
                </a:lnTo>
              </a:path>
            </a:pathLst>
          </a:custGeom>
          <a:ln w="12700">
            <a:solidFill>
              <a:srgbClr val="87878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05510" y="4603750"/>
            <a:ext cx="7594600" cy="0"/>
          </a:xfrm>
          <a:custGeom>
            <a:avLst/>
            <a:gdLst/>
            <a:ahLst/>
            <a:cxnLst/>
            <a:rect l="l" t="t" r="r" b="b"/>
            <a:pathLst>
              <a:path w="7594600">
                <a:moveTo>
                  <a:pt x="0" y="0"/>
                </a:moveTo>
                <a:lnTo>
                  <a:pt x="7594600" y="0"/>
                </a:lnTo>
              </a:path>
            </a:pathLst>
          </a:custGeom>
          <a:ln w="12700">
            <a:solidFill>
              <a:srgbClr val="87878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05510" y="3994150"/>
            <a:ext cx="7594600" cy="0"/>
          </a:xfrm>
          <a:custGeom>
            <a:avLst/>
            <a:gdLst/>
            <a:ahLst/>
            <a:cxnLst/>
            <a:rect l="l" t="t" r="r" b="b"/>
            <a:pathLst>
              <a:path w="7594600">
                <a:moveTo>
                  <a:pt x="0" y="0"/>
                </a:moveTo>
                <a:lnTo>
                  <a:pt x="7594600" y="0"/>
                </a:lnTo>
              </a:path>
            </a:pathLst>
          </a:custGeom>
          <a:ln w="12700">
            <a:solidFill>
              <a:srgbClr val="87878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05510" y="3384550"/>
            <a:ext cx="7594600" cy="0"/>
          </a:xfrm>
          <a:custGeom>
            <a:avLst/>
            <a:gdLst/>
            <a:ahLst/>
            <a:cxnLst/>
            <a:rect l="l" t="t" r="r" b="b"/>
            <a:pathLst>
              <a:path w="7594600">
                <a:moveTo>
                  <a:pt x="0" y="0"/>
                </a:moveTo>
                <a:lnTo>
                  <a:pt x="7594600" y="0"/>
                </a:lnTo>
              </a:path>
            </a:pathLst>
          </a:custGeom>
          <a:ln w="12700">
            <a:solidFill>
              <a:srgbClr val="87878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05510" y="2777489"/>
            <a:ext cx="7594600" cy="0"/>
          </a:xfrm>
          <a:custGeom>
            <a:avLst/>
            <a:gdLst/>
            <a:ahLst/>
            <a:cxnLst/>
            <a:rect l="l" t="t" r="r" b="b"/>
            <a:pathLst>
              <a:path w="7594600">
                <a:moveTo>
                  <a:pt x="0" y="0"/>
                </a:moveTo>
                <a:lnTo>
                  <a:pt x="7594600" y="0"/>
                </a:lnTo>
              </a:path>
            </a:pathLst>
          </a:custGeom>
          <a:ln w="12700">
            <a:solidFill>
              <a:srgbClr val="87878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05510" y="2167889"/>
            <a:ext cx="7594600" cy="0"/>
          </a:xfrm>
          <a:custGeom>
            <a:avLst/>
            <a:gdLst/>
            <a:ahLst/>
            <a:cxnLst/>
            <a:rect l="l" t="t" r="r" b="b"/>
            <a:pathLst>
              <a:path w="7594600">
                <a:moveTo>
                  <a:pt x="0" y="0"/>
                </a:moveTo>
                <a:lnTo>
                  <a:pt x="7594600" y="0"/>
                </a:lnTo>
              </a:path>
            </a:pathLst>
          </a:custGeom>
          <a:ln w="12700">
            <a:solidFill>
              <a:srgbClr val="87878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05510" y="1558289"/>
            <a:ext cx="7594600" cy="0"/>
          </a:xfrm>
          <a:custGeom>
            <a:avLst/>
            <a:gdLst/>
            <a:ahLst/>
            <a:cxnLst/>
            <a:rect l="l" t="t" r="r" b="b"/>
            <a:pathLst>
              <a:path w="7594600">
                <a:moveTo>
                  <a:pt x="0" y="0"/>
                </a:moveTo>
                <a:lnTo>
                  <a:pt x="7594600" y="0"/>
                </a:lnTo>
              </a:path>
            </a:pathLst>
          </a:custGeom>
          <a:ln w="12700">
            <a:solidFill>
              <a:srgbClr val="87878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05510" y="1558289"/>
            <a:ext cx="0" cy="4262120"/>
          </a:xfrm>
          <a:custGeom>
            <a:avLst/>
            <a:gdLst/>
            <a:ahLst/>
            <a:cxnLst/>
            <a:rect l="l" t="t" r="r" b="b"/>
            <a:pathLst>
              <a:path h="4262120">
                <a:moveTo>
                  <a:pt x="0" y="4262120"/>
                </a:moveTo>
                <a:lnTo>
                  <a:pt x="0" y="0"/>
                </a:lnTo>
                <a:lnTo>
                  <a:pt x="0" y="4262120"/>
                </a:lnTo>
              </a:path>
            </a:pathLst>
          </a:custGeom>
          <a:ln w="12700">
            <a:solidFill>
              <a:srgbClr val="87878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05510" y="5820409"/>
            <a:ext cx="7594600" cy="0"/>
          </a:xfrm>
          <a:custGeom>
            <a:avLst/>
            <a:gdLst/>
            <a:ahLst/>
            <a:cxnLst/>
            <a:rect l="l" t="t" r="r" b="b"/>
            <a:pathLst>
              <a:path w="7594600">
                <a:moveTo>
                  <a:pt x="0" y="0"/>
                </a:moveTo>
                <a:lnTo>
                  <a:pt x="7594600" y="0"/>
                </a:lnTo>
                <a:lnTo>
                  <a:pt x="0" y="0"/>
                </a:lnTo>
              </a:path>
            </a:pathLst>
          </a:custGeom>
          <a:ln w="12700">
            <a:solidFill>
              <a:srgbClr val="87878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106169" y="4240529"/>
            <a:ext cx="7193280" cy="1579880"/>
          </a:xfrm>
          <a:custGeom>
            <a:avLst/>
            <a:gdLst/>
            <a:ahLst/>
            <a:cxnLst/>
            <a:rect l="l" t="t" r="r" b="b"/>
            <a:pathLst>
              <a:path w="7193280" h="1579880">
                <a:moveTo>
                  <a:pt x="0" y="1579880"/>
                </a:moveTo>
                <a:lnTo>
                  <a:pt x="398780" y="1313180"/>
                </a:lnTo>
                <a:lnTo>
                  <a:pt x="797560" y="1290320"/>
                </a:lnTo>
                <a:lnTo>
                  <a:pt x="1198880" y="353060"/>
                </a:lnTo>
                <a:lnTo>
                  <a:pt x="1597660" y="228600"/>
                </a:lnTo>
                <a:lnTo>
                  <a:pt x="1996439" y="0"/>
                </a:lnTo>
                <a:lnTo>
                  <a:pt x="2397760" y="414020"/>
                </a:lnTo>
                <a:lnTo>
                  <a:pt x="2796540" y="594360"/>
                </a:lnTo>
                <a:lnTo>
                  <a:pt x="3195320" y="670560"/>
                </a:lnTo>
                <a:lnTo>
                  <a:pt x="3596640" y="535940"/>
                </a:lnTo>
                <a:lnTo>
                  <a:pt x="3995420" y="505460"/>
                </a:lnTo>
                <a:lnTo>
                  <a:pt x="4394200" y="462280"/>
                </a:lnTo>
                <a:lnTo>
                  <a:pt x="4795520" y="795020"/>
                </a:lnTo>
                <a:lnTo>
                  <a:pt x="5194300" y="901700"/>
                </a:lnTo>
                <a:lnTo>
                  <a:pt x="5595620" y="975360"/>
                </a:lnTo>
                <a:lnTo>
                  <a:pt x="5994400" y="977900"/>
                </a:lnTo>
                <a:lnTo>
                  <a:pt x="6393180" y="873760"/>
                </a:lnTo>
                <a:lnTo>
                  <a:pt x="6794500" y="853440"/>
                </a:lnTo>
                <a:lnTo>
                  <a:pt x="7193280" y="751840"/>
                </a:lnTo>
              </a:path>
            </a:pathLst>
          </a:custGeom>
          <a:ln w="63500">
            <a:solidFill>
              <a:srgbClr val="FF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106169" y="2297429"/>
            <a:ext cx="7193280" cy="3342640"/>
          </a:xfrm>
          <a:custGeom>
            <a:avLst/>
            <a:gdLst/>
            <a:ahLst/>
            <a:cxnLst/>
            <a:rect l="l" t="t" r="r" b="b"/>
            <a:pathLst>
              <a:path w="7193280" h="3342640">
                <a:moveTo>
                  <a:pt x="0" y="3342640"/>
                </a:moveTo>
                <a:lnTo>
                  <a:pt x="398780" y="3251200"/>
                </a:lnTo>
                <a:lnTo>
                  <a:pt x="797560" y="3253740"/>
                </a:lnTo>
                <a:lnTo>
                  <a:pt x="1198880" y="2915920"/>
                </a:lnTo>
                <a:lnTo>
                  <a:pt x="1597660" y="2524760"/>
                </a:lnTo>
                <a:lnTo>
                  <a:pt x="1996439" y="2359660"/>
                </a:lnTo>
                <a:lnTo>
                  <a:pt x="2397760" y="2283460"/>
                </a:lnTo>
                <a:lnTo>
                  <a:pt x="2796540" y="2354580"/>
                </a:lnTo>
                <a:lnTo>
                  <a:pt x="3195320" y="2308860"/>
                </a:lnTo>
                <a:lnTo>
                  <a:pt x="3596640" y="2197100"/>
                </a:lnTo>
                <a:lnTo>
                  <a:pt x="3995420" y="2131060"/>
                </a:lnTo>
                <a:lnTo>
                  <a:pt x="4394200" y="1988820"/>
                </a:lnTo>
                <a:lnTo>
                  <a:pt x="4795520" y="1717040"/>
                </a:lnTo>
                <a:lnTo>
                  <a:pt x="5194300" y="1333500"/>
                </a:lnTo>
                <a:lnTo>
                  <a:pt x="5595620" y="1310640"/>
                </a:lnTo>
                <a:lnTo>
                  <a:pt x="5994400" y="929640"/>
                </a:lnTo>
                <a:lnTo>
                  <a:pt x="6393180" y="568960"/>
                </a:lnTo>
                <a:lnTo>
                  <a:pt x="6794500" y="180340"/>
                </a:lnTo>
                <a:lnTo>
                  <a:pt x="7193280" y="0"/>
                </a:lnTo>
              </a:path>
            </a:pathLst>
          </a:custGeom>
          <a:ln w="63500">
            <a:solidFill>
              <a:srgbClr val="00B05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106169" y="2020570"/>
            <a:ext cx="7193280" cy="2727960"/>
          </a:xfrm>
          <a:custGeom>
            <a:avLst/>
            <a:gdLst/>
            <a:ahLst/>
            <a:cxnLst/>
            <a:rect l="l" t="t" r="r" b="b"/>
            <a:pathLst>
              <a:path w="7193280" h="2727959">
                <a:moveTo>
                  <a:pt x="0" y="2727960"/>
                </a:moveTo>
                <a:lnTo>
                  <a:pt x="398780" y="2179319"/>
                </a:lnTo>
                <a:lnTo>
                  <a:pt x="797560" y="2085339"/>
                </a:lnTo>
                <a:lnTo>
                  <a:pt x="1198880" y="1988819"/>
                </a:lnTo>
                <a:lnTo>
                  <a:pt x="1597660" y="1371599"/>
                </a:lnTo>
                <a:lnTo>
                  <a:pt x="1996439" y="960119"/>
                </a:lnTo>
                <a:lnTo>
                  <a:pt x="2397760" y="761999"/>
                </a:lnTo>
                <a:lnTo>
                  <a:pt x="2796540" y="713739"/>
                </a:lnTo>
                <a:lnTo>
                  <a:pt x="3195320" y="642619"/>
                </a:lnTo>
                <a:lnTo>
                  <a:pt x="3596640" y="538479"/>
                </a:lnTo>
                <a:lnTo>
                  <a:pt x="3995420" y="452119"/>
                </a:lnTo>
                <a:lnTo>
                  <a:pt x="4394200" y="322579"/>
                </a:lnTo>
                <a:lnTo>
                  <a:pt x="4795520" y="279399"/>
                </a:lnTo>
                <a:lnTo>
                  <a:pt x="5194300" y="289559"/>
                </a:lnTo>
                <a:lnTo>
                  <a:pt x="5595620" y="287019"/>
                </a:lnTo>
                <a:lnTo>
                  <a:pt x="5994400" y="264159"/>
                </a:lnTo>
                <a:lnTo>
                  <a:pt x="6393180" y="152399"/>
                </a:lnTo>
                <a:lnTo>
                  <a:pt x="6794500" y="58419"/>
                </a:lnTo>
                <a:lnTo>
                  <a:pt x="7193280" y="0"/>
                </a:lnTo>
              </a:path>
            </a:pathLst>
          </a:custGeom>
          <a:ln w="63499">
            <a:solidFill>
              <a:srgbClr val="4E69A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641079" y="5698261"/>
            <a:ext cx="124460" cy="2247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400" b="1" dirty="0">
                <a:latin typeface="Arial"/>
                <a:cs typeface="Arial"/>
              </a:rPr>
              <a:t>0</a:t>
            </a:r>
            <a:endParaRPr sz="14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42222" y="5089118"/>
            <a:ext cx="223520" cy="2247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400" b="1" dirty="0">
                <a:latin typeface="Arial"/>
                <a:cs typeface="Arial"/>
              </a:rPr>
              <a:t>10</a:t>
            </a:r>
            <a:endParaRPr sz="14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42222" y="4479975"/>
            <a:ext cx="223520" cy="2247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400" b="1" dirty="0">
                <a:latin typeface="Arial"/>
                <a:cs typeface="Arial"/>
              </a:rPr>
              <a:t>20</a:t>
            </a:r>
            <a:endParaRPr sz="14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42222" y="3870832"/>
            <a:ext cx="223520" cy="2247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400" b="1" dirty="0">
                <a:latin typeface="Arial"/>
                <a:cs typeface="Arial"/>
              </a:rPr>
              <a:t>30</a:t>
            </a:r>
            <a:endParaRPr sz="14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42222" y="3261690"/>
            <a:ext cx="223520" cy="2247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400" b="1" dirty="0">
                <a:latin typeface="Arial"/>
                <a:cs typeface="Arial"/>
              </a:rPr>
              <a:t>40</a:t>
            </a:r>
            <a:endParaRPr sz="14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42222" y="2652547"/>
            <a:ext cx="223520" cy="2247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400" b="1" dirty="0">
                <a:latin typeface="Arial"/>
                <a:cs typeface="Arial"/>
              </a:rPr>
              <a:t>50</a:t>
            </a:r>
            <a:endParaRPr sz="14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42222" y="2043404"/>
            <a:ext cx="223520" cy="2247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400" b="1" dirty="0">
                <a:latin typeface="Arial"/>
                <a:cs typeface="Arial"/>
              </a:rPr>
              <a:t>60</a:t>
            </a:r>
            <a:endParaRPr sz="14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42222" y="1434261"/>
            <a:ext cx="223520" cy="2247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400" b="1" dirty="0">
                <a:latin typeface="Arial"/>
                <a:cs typeface="Arial"/>
              </a:rPr>
              <a:t>70</a:t>
            </a:r>
            <a:endParaRPr sz="1400">
              <a:latin typeface="Arial"/>
              <a:cs typeface="Arial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737174" y="5944819"/>
            <a:ext cx="7618831" cy="4755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363139" y="3335996"/>
            <a:ext cx="163830" cy="706120"/>
          </a:xfrm>
          <a:prstGeom prst="rect">
            <a:avLst/>
          </a:prstGeom>
        </p:spPr>
        <p:txBody>
          <a:bodyPr vert="vert270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b="1" spc="5" dirty="0">
                <a:latin typeface="Arial"/>
                <a:cs typeface="Arial"/>
              </a:rPr>
              <a:t>p</a:t>
            </a:r>
            <a:r>
              <a:rPr sz="1000" b="1" spc="0" dirty="0">
                <a:latin typeface="Arial"/>
                <a:cs typeface="Arial"/>
              </a:rPr>
              <a:t>e</a:t>
            </a:r>
            <a:r>
              <a:rPr sz="1000" b="1" spc="-10" dirty="0">
                <a:latin typeface="Arial"/>
                <a:cs typeface="Arial"/>
              </a:rPr>
              <a:t>r</a:t>
            </a:r>
            <a:r>
              <a:rPr sz="1000" b="1" spc="0" dirty="0">
                <a:latin typeface="Arial"/>
                <a:cs typeface="Arial"/>
              </a:rPr>
              <a:t>ce</a:t>
            </a:r>
            <a:r>
              <a:rPr sz="1000" b="1" spc="-15" dirty="0">
                <a:latin typeface="Arial"/>
                <a:cs typeface="Arial"/>
              </a:rPr>
              <a:t>n</a:t>
            </a:r>
            <a:r>
              <a:rPr sz="1000" b="1" spc="5" dirty="0">
                <a:latin typeface="Arial"/>
                <a:cs typeface="Arial"/>
              </a:rPr>
              <a:t>t</a:t>
            </a:r>
            <a:r>
              <a:rPr sz="1000" b="1" spc="0" dirty="0">
                <a:latin typeface="Arial"/>
                <a:cs typeface="Arial"/>
              </a:rPr>
              <a:t>a</a:t>
            </a:r>
            <a:r>
              <a:rPr sz="1000" b="1" spc="5" dirty="0">
                <a:latin typeface="Arial"/>
                <a:cs typeface="Arial"/>
              </a:rPr>
              <a:t>g</a:t>
            </a:r>
            <a:r>
              <a:rPr sz="1000" b="1" spc="0" dirty="0">
                <a:latin typeface="Arial"/>
                <a:cs typeface="Arial"/>
              </a:rPr>
              <a:t>e</a:t>
            </a:r>
            <a:endParaRPr sz="10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403378" y="358484"/>
            <a:ext cx="8381847" cy="7200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ctr">
              <a:defRPr sz="2400" b="1" i="0" u="none" strike="noStrike" kern="1200" baseline="0">
                <a:solidFill>
                  <a:srgbClr val="000000"/>
                </a:solidFill>
                <a:latin typeface="+mj-lt"/>
                <a:ea typeface="+mn-ea"/>
                <a:cs typeface="+mn-cs"/>
              </a:defRPr>
            </a:pPr>
            <a:r>
              <a:rPr lang="fa-IR" altLang="ja-JP" sz="3200" b="1" dirty="0">
                <a:solidFill>
                  <a:srgbClr val="C00000"/>
                </a:solidFill>
                <a:latin typeface="Arial"/>
                <a:cs typeface="2  Nazanin" pitchFamily="2" charset="-78"/>
              </a:rPr>
              <a:t>نرخ ثبت نام در دوره‌های دانشگاهی در </a:t>
            </a:r>
            <a:r>
              <a:rPr lang="fa-IR" altLang="ja-JP" sz="3200" b="1" dirty="0">
                <a:solidFill>
                  <a:srgbClr val="C00000"/>
                </a:solidFill>
                <a:latin typeface="Arial Black" panose="020B0A04020102020204" pitchFamily="34" charset="0"/>
                <a:cs typeface="Arial Black"/>
              </a:rPr>
              <a:t>ژاپن، ایران و قطر</a:t>
            </a:r>
            <a:endParaRPr lang="ja-JP" altLang="en-US" sz="3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1713229" y="1858010"/>
            <a:ext cx="243839" cy="0"/>
          </a:xfrm>
          <a:custGeom>
            <a:avLst/>
            <a:gdLst/>
            <a:ahLst/>
            <a:cxnLst/>
            <a:rect l="l" t="t" r="r" b="b"/>
            <a:pathLst>
              <a:path w="243839">
                <a:moveTo>
                  <a:pt x="0" y="0"/>
                </a:moveTo>
                <a:lnTo>
                  <a:pt x="243840" y="0"/>
                </a:lnTo>
                <a:lnTo>
                  <a:pt x="0" y="0"/>
                </a:lnTo>
              </a:path>
            </a:pathLst>
          </a:custGeom>
          <a:ln w="63500">
            <a:solidFill>
              <a:srgbClr val="FF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1969709" y="1614070"/>
            <a:ext cx="916940" cy="4362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800" dirty="0">
                <a:latin typeface="Arial"/>
                <a:cs typeface="Arial"/>
              </a:rPr>
              <a:t>Qatar</a:t>
            </a:r>
            <a:endParaRPr sz="2800">
              <a:latin typeface="Arial"/>
              <a:cs typeface="Arial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3392170" y="1858010"/>
            <a:ext cx="243839" cy="0"/>
          </a:xfrm>
          <a:custGeom>
            <a:avLst/>
            <a:gdLst/>
            <a:ahLst/>
            <a:cxnLst/>
            <a:rect l="l" t="t" r="r" b="b"/>
            <a:pathLst>
              <a:path w="243839">
                <a:moveTo>
                  <a:pt x="0" y="0"/>
                </a:moveTo>
                <a:lnTo>
                  <a:pt x="243840" y="0"/>
                </a:lnTo>
                <a:lnTo>
                  <a:pt x="0" y="0"/>
                </a:lnTo>
              </a:path>
            </a:pathLst>
          </a:custGeom>
          <a:ln w="63500">
            <a:solidFill>
              <a:srgbClr val="00B05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3648617" y="1614070"/>
            <a:ext cx="635000" cy="4362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800" dirty="0">
                <a:latin typeface="Arial"/>
                <a:cs typeface="Arial"/>
              </a:rPr>
              <a:t>I</a:t>
            </a:r>
            <a:r>
              <a:rPr sz="2800" spc="5" dirty="0">
                <a:latin typeface="Arial"/>
                <a:cs typeface="Arial"/>
              </a:rPr>
              <a:t>r</a:t>
            </a:r>
            <a:r>
              <a:rPr sz="2800" spc="-20" dirty="0">
                <a:latin typeface="Arial"/>
                <a:cs typeface="Arial"/>
              </a:rPr>
              <a:t>an</a:t>
            </a:r>
            <a:endParaRPr sz="2800">
              <a:latin typeface="Arial"/>
              <a:cs typeface="Arial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4794250" y="1858010"/>
            <a:ext cx="243839" cy="0"/>
          </a:xfrm>
          <a:custGeom>
            <a:avLst/>
            <a:gdLst/>
            <a:ahLst/>
            <a:cxnLst/>
            <a:rect l="l" t="t" r="r" b="b"/>
            <a:pathLst>
              <a:path w="243839">
                <a:moveTo>
                  <a:pt x="0" y="0"/>
                </a:moveTo>
                <a:lnTo>
                  <a:pt x="243840" y="0"/>
                </a:lnTo>
                <a:lnTo>
                  <a:pt x="0" y="0"/>
                </a:lnTo>
              </a:path>
            </a:pathLst>
          </a:custGeom>
          <a:ln w="63500">
            <a:solidFill>
              <a:srgbClr val="4E69A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5050919" y="1614070"/>
            <a:ext cx="995680" cy="4362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800" dirty="0">
                <a:latin typeface="Arial"/>
                <a:cs typeface="Arial"/>
              </a:rPr>
              <a:t>Japan</a:t>
            </a:r>
            <a:endParaRPr sz="2800">
              <a:latin typeface="Arial"/>
              <a:cs typeface="Arial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979406" y="2738564"/>
            <a:ext cx="7918602" cy="0"/>
          </a:xfrm>
          <a:custGeom>
            <a:avLst/>
            <a:gdLst/>
            <a:ahLst/>
            <a:cxnLst/>
            <a:rect l="l" t="t" r="r" b="b"/>
            <a:pathLst>
              <a:path w="7918602">
                <a:moveTo>
                  <a:pt x="0" y="0"/>
                </a:moveTo>
                <a:lnTo>
                  <a:pt x="7918602" y="0"/>
                </a:lnTo>
              </a:path>
            </a:pathLst>
          </a:custGeom>
          <a:ln w="76200">
            <a:solidFill>
              <a:srgbClr val="FF0000"/>
            </a:solidFill>
            <a:prstDash val="lgDash"/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03378" y="2456888"/>
            <a:ext cx="576059" cy="504063"/>
          </a:xfrm>
          <a:custGeom>
            <a:avLst/>
            <a:gdLst/>
            <a:ahLst/>
            <a:cxnLst/>
            <a:rect l="l" t="t" r="r" b="b"/>
            <a:pathLst>
              <a:path w="576059" h="504063">
                <a:moveTo>
                  <a:pt x="0" y="252031"/>
                </a:moveTo>
                <a:lnTo>
                  <a:pt x="3769" y="211150"/>
                </a:lnTo>
                <a:lnTo>
                  <a:pt x="14684" y="172370"/>
                </a:lnTo>
                <a:lnTo>
                  <a:pt x="32149" y="136209"/>
                </a:lnTo>
                <a:lnTo>
                  <a:pt x="55573" y="103185"/>
                </a:lnTo>
                <a:lnTo>
                  <a:pt x="84362" y="73818"/>
                </a:lnTo>
                <a:lnTo>
                  <a:pt x="117924" y="48627"/>
                </a:lnTo>
                <a:lnTo>
                  <a:pt x="155665" y="28131"/>
                </a:lnTo>
                <a:lnTo>
                  <a:pt x="196993" y="12848"/>
                </a:lnTo>
                <a:lnTo>
                  <a:pt x="241314" y="3298"/>
                </a:lnTo>
                <a:lnTo>
                  <a:pt x="288036" y="0"/>
                </a:lnTo>
                <a:lnTo>
                  <a:pt x="311657" y="835"/>
                </a:lnTo>
                <a:lnTo>
                  <a:pt x="357250" y="7324"/>
                </a:lnTo>
                <a:lnTo>
                  <a:pt x="400146" y="19806"/>
                </a:lnTo>
                <a:lnTo>
                  <a:pt x="439752" y="37760"/>
                </a:lnTo>
                <a:lnTo>
                  <a:pt x="475477" y="60668"/>
                </a:lnTo>
                <a:lnTo>
                  <a:pt x="506725" y="88012"/>
                </a:lnTo>
                <a:lnTo>
                  <a:pt x="532905" y="119272"/>
                </a:lnTo>
                <a:lnTo>
                  <a:pt x="553424" y="153929"/>
                </a:lnTo>
                <a:lnTo>
                  <a:pt x="567688" y="191465"/>
                </a:lnTo>
                <a:lnTo>
                  <a:pt x="575104" y="231361"/>
                </a:lnTo>
                <a:lnTo>
                  <a:pt x="576059" y="252031"/>
                </a:lnTo>
                <a:lnTo>
                  <a:pt x="575104" y="272701"/>
                </a:lnTo>
                <a:lnTo>
                  <a:pt x="567688" y="312597"/>
                </a:lnTo>
                <a:lnTo>
                  <a:pt x="553424" y="350133"/>
                </a:lnTo>
                <a:lnTo>
                  <a:pt x="532905" y="384790"/>
                </a:lnTo>
                <a:lnTo>
                  <a:pt x="506725" y="416050"/>
                </a:lnTo>
                <a:lnTo>
                  <a:pt x="475477" y="443394"/>
                </a:lnTo>
                <a:lnTo>
                  <a:pt x="439752" y="466302"/>
                </a:lnTo>
                <a:lnTo>
                  <a:pt x="400146" y="484256"/>
                </a:lnTo>
                <a:lnTo>
                  <a:pt x="357250" y="496738"/>
                </a:lnTo>
                <a:lnTo>
                  <a:pt x="311657" y="503227"/>
                </a:lnTo>
                <a:lnTo>
                  <a:pt x="288036" y="504063"/>
                </a:lnTo>
                <a:lnTo>
                  <a:pt x="264412" y="503227"/>
                </a:lnTo>
                <a:lnTo>
                  <a:pt x="218816" y="496738"/>
                </a:lnTo>
                <a:lnTo>
                  <a:pt x="175918" y="484256"/>
                </a:lnTo>
                <a:lnTo>
                  <a:pt x="136309" y="466302"/>
                </a:lnTo>
                <a:lnTo>
                  <a:pt x="100584" y="443394"/>
                </a:lnTo>
                <a:lnTo>
                  <a:pt x="69334" y="416050"/>
                </a:lnTo>
                <a:lnTo>
                  <a:pt x="43153" y="384790"/>
                </a:lnTo>
                <a:lnTo>
                  <a:pt x="22634" y="350133"/>
                </a:lnTo>
                <a:lnTo>
                  <a:pt x="8370" y="312597"/>
                </a:lnTo>
                <a:lnTo>
                  <a:pt x="954" y="272701"/>
                </a:lnTo>
                <a:lnTo>
                  <a:pt x="0" y="252031"/>
                </a:lnTo>
                <a:close/>
              </a:path>
            </a:pathLst>
          </a:custGeom>
          <a:ln w="38100">
            <a:solidFill>
              <a:srgbClr val="FF0000"/>
            </a:solidFill>
            <a:prstDash val="lgDash"/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 rot="5400000">
            <a:off x="8694739" y="6452311"/>
            <a:ext cx="375920" cy="194945"/>
          </a:xfrm>
          <a:prstGeom prst="rect">
            <a:avLst/>
          </a:prstGeom>
        </p:spPr>
        <p:txBody>
          <a:bodyPr vert="vert270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endParaRPr sz="2400" dirty="0">
              <a:latin typeface="Arial"/>
              <a:cs typeface="Arial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altLang="ja-JP" smtClean="0"/>
              <a:t>7</a:t>
            </a:fld>
            <a:endParaRPr lang="ja-JP" alt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549909" y="4961890"/>
            <a:ext cx="8183880" cy="0"/>
          </a:xfrm>
          <a:custGeom>
            <a:avLst/>
            <a:gdLst/>
            <a:ahLst/>
            <a:cxnLst/>
            <a:rect l="l" t="t" r="r" b="b"/>
            <a:pathLst>
              <a:path w="8183880">
                <a:moveTo>
                  <a:pt x="0" y="0"/>
                </a:moveTo>
                <a:lnTo>
                  <a:pt x="8183880" y="0"/>
                </a:lnTo>
              </a:path>
            </a:pathLst>
          </a:custGeom>
          <a:ln w="12700">
            <a:solidFill>
              <a:srgbClr val="87878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9909" y="4343400"/>
            <a:ext cx="8183880" cy="0"/>
          </a:xfrm>
          <a:custGeom>
            <a:avLst/>
            <a:gdLst/>
            <a:ahLst/>
            <a:cxnLst/>
            <a:rect l="l" t="t" r="r" b="b"/>
            <a:pathLst>
              <a:path w="8183880">
                <a:moveTo>
                  <a:pt x="0" y="0"/>
                </a:moveTo>
                <a:lnTo>
                  <a:pt x="8183880" y="0"/>
                </a:lnTo>
              </a:path>
            </a:pathLst>
          </a:custGeom>
          <a:ln w="12700">
            <a:solidFill>
              <a:srgbClr val="87878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9909" y="3630929"/>
            <a:ext cx="8183880" cy="0"/>
          </a:xfrm>
          <a:custGeom>
            <a:avLst/>
            <a:gdLst/>
            <a:ahLst/>
            <a:cxnLst/>
            <a:rect l="l" t="t" r="r" b="b"/>
            <a:pathLst>
              <a:path w="8183880">
                <a:moveTo>
                  <a:pt x="0" y="0"/>
                </a:moveTo>
                <a:lnTo>
                  <a:pt x="8183880" y="0"/>
                </a:lnTo>
              </a:path>
            </a:pathLst>
          </a:custGeom>
          <a:ln w="12700">
            <a:solidFill>
              <a:srgbClr val="87878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49909" y="2965450"/>
            <a:ext cx="8183880" cy="0"/>
          </a:xfrm>
          <a:custGeom>
            <a:avLst/>
            <a:gdLst/>
            <a:ahLst/>
            <a:cxnLst/>
            <a:rect l="l" t="t" r="r" b="b"/>
            <a:pathLst>
              <a:path w="8183880">
                <a:moveTo>
                  <a:pt x="0" y="0"/>
                </a:moveTo>
                <a:lnTo>
                  <a:pt x="8183880" y="0"/>
                </a:lnTo>
              </a:path>
            </a:pathLst>
          </a:custGeom>
          <a:ln w="12700">
            <a:solidFill>
              <a:srgbClr val="87878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458173" y="2299970"/>
            <a:ext cx="275616" cy="0"/>
          </a:xfrm>
          <a:custGeom>
            <a:avLst/>
            <a:gdLst/>
            <a:ahLst/>
            <a:cxnLst/>
            <a:rect l="l" t="t" r="r" b="b"/>
            <a:pathLst>
              <a:path w="275616">
                <a:moveTo>
                  <a:pt x="0" y="0"/>
                </a:moveTo>
                <a:lnTo>
                  <a:pt x="275616" y="0"/>
                </a:lnTo>
              </a:path>
            </a:pathLst>
          </a:custGeom>
          <a:ln w="12700">
            <a:solidFill>
              <a:srgbClr val="87878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49909" y="1634489"/>
            <a:ext cx="8183880" cy="0"/>
          </a:xfrm>
          <a:custGeom>
            <a:avLst/>
            <a:gdLst/>
            <a:ahLst/>
            <a:cxnLst/>
            <a:rect l="l" t="t" r="r" b="b"/>
            <a:pathLst>
              <a:path w="8183880">
                <a:moveTo>
                  <a:pt x="0" y="0"/>
                </a:moveTo>
                <a:lnTo>
                  <a:pt x="8183880" y="0"/>
                </a:lnTo>
              </a:path>
            </a:pathLst>
          </a:custGeom>
          <a:ln w="12700">
            <a:solidFill>
              <a:srgbClr val="87878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49909" y="969010"/>
            <a:ext cx="8183880" cy="0"/>
          </a:xfrm>
          <a:custGeom>
            <a:avLst/>
            <a:gdLst/>
            <a:ahLst/>
            <a:cxnLst/>
            <a:rect l="l" t="t" r="r" b="b"/>
            <a:pathLst>
              <a:path w="8183880">
                <a:moveTo>
                  <a:pt x="0" y="0"/>
                </a:moveTo>
                <a:lnTo>
                  <a:pt x="8183880" y="0"/>
                </a:lnTo>
              </a:path>
            </a:pathLst>
          </a:custGeom>
          <a:ln w="12700">
            <a:solidFill>
              <a:srgbClr val="87878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49909" y="969010"/>
            <a:ext cx="0" cy="4658360"/>
          </a:xfrm>
          <a:custGeom>
            <a:avLst/>
            <a:gdLst/>
            <a:ahLst/>
            <a:cxnLst/>
            <a:rect l="l" t="t" r="r" b="b"/>
            <a:pathLst>
              <a:path h="4658360">
                <a:moveTo>
                  <a:pt x="0" y="4658360"/>
                </a:moveTo>
                <a:lnTo>
                  <a:pt x="0" y="0"/>
                </a:lnTo>
                <a:lnTo>
                  <a:pt x="0" y="4658360"/>
                </a:lnTo>
              </a:path>
            </a:pathLst>
          </a:custGeom>
          <a:ln w="12700">
            <a:solidFill>
              <a:srgbClr val="87878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49909" y="5627370"/>
            <a:ext cx="8183880" cy="0"/>
          </a:xfrm>
          <a:custGeom>
            <a:avLst/>
            <a:gdLst/>
            <a:ahLst/>
            <a:cxnLst/>
            <a:rect l="l" t="t" r="r" b="b"/>
            <a:pathLst>
              <a:path w="8183880">
                <a:moveTo>
                  <a:pt x="0" y="0"/>
                </a:moveTo>
                <a:lnTo>
                  <a:pt x="8183880" y="0"/>
                </a:lnTo>
                <a:lnTo>
                  <a:pt x="0" y="0"/>
                </a:lnTo>
              </a:path>
            </a:pathLst>
          </a:custGeom>
          <a:ln w="12700">
            <a:solidFill>
              <a:srgbClr val="87878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51509" y="1291589"/>
            <a:ext cx="7980680" cy="2649219"/>
          </a:xfrm>
          <a:custGeom>
            <a:avLst/>
            <a:gdLst/>
            <a:ahLst/>
            <a:cxnLst/>
            <a:rect l="l" t="t" r="r" b="b"/>
            <a:pathLst>
              <a:path w="7980680" h="2649219">
                <a:moveTo>
                  <a:pt x="0" y="2649219"/>
                </a:moveTo>
                <a:lnTo>
                  <a:pt x="205740" y="2486659"/>
                </a:lnTo>
                <a:lnTo>
                  <a:pt x="408940" y="2390139"/>
                </a:lnTo>
                <a:lnTo>
                  <a:pt x="614680" y="2247899"/>
                </a:lnTo>
                <a:lnTo>
                  <a:pt x="820419" y="2105659"/>
                </a:lnTo>
                <a:lnTo>
                  <a:pt x="1023619" y="1958339"/>
                </a:lnTo>
                <a:lnTo>
                  <a:pt x="1229360" y="1856739"/>
                </a:lnTo>
                <a:lnTo>
                  <a:pt x="1432560" y="1620519"/>
                </a:lnTo>
                <a:lnTo>
                  <a:pt x="1638300" y="1592579"/>
                </a:lnTo>
                <a:lnTo>
                  <a:pt x="1841500" y="1577339"/>
                </a:lnTo>
                <a:lnTo>
                  <a:pt x="2047239" y="1607819"/>
                </a:lnTo>
                <a:lnTo>
                  <a:pt x="2250440" y="1673859"/>
                </a:lnTo>
                <a:lnTo>
                  <a:pt x="2456180" y="1750059"/>
                </a:lnTo>
                <a:lnTo>
                  <a:pt x="2661920" y="1780539"/>
                </a:lnTo>
                <a:lnTo>
                  <a:pt x="2865120" y="1846579"/>
                </a:lnTo>
                <a:lnTo>
                  <a:pt x="3070860" y="1955799"/>
                </a:lnTo>
                <a:lnTo>
                  <a:pt x="3274060" y="1953259"/>
                </a:lnTo>
                <a:lnTo>
                  <a:pt x="3479800" y="1935479"/>
                </a:lnTo>
                <a:lnTo>
                  <a:pt x="3683000" y="1938019"/>
                </a:lnTo>
                <a:lnTo>
                  <a:pt x="3888740" y="1948179"/>
                </a:lnTo>
                <a:lnTo>
                  <a:pt x="4091940" y="1945639"/>
                </a:lnTo>
                <a:lnTo>
                  <a:pt x="4297680" y="2009139"/>
                </a:lnTo>
                <a:lnTo>
                  <a:pt x="4503420" y="1501139"/>
                </a:lnTo>
                <a:lnTo>
                  <a:pt x="4706620" y="1427479"/>
                </a:lnTo>
                <a:lnTo>
                  <a:pt x="4912360" y="1084579"/>
                </a:lnTo>
                <a:lnTo>
                  <a:pt x="5115560" y="982979"/>
                </a:lnTo>
                <a:lnTo>
                  <a:pt x="5321300" y="845819"/>
                </a:lnTo>
                <a:lnTo>
                  <a:pt x="5524500" y="759459"/>
                </a:lnTo>
                <a:lnTo>
                  <a:pt x="5730240" y="718819"/>
                </a:lnTo>
                <a:lnTo>
                  <a:pt x="5933440" y="668019"/>
                </a:lnTo>
                <a:lnTo>
                  <a:pt x="6139180" y="563879"/>
                </a:lnTo>
                <a:lnTo>
                  <a:pt x="6344920" y="467359"/>
                </a:lnTo>
                <a:lnTo>
                  <a:pt x="6548120" y="302259"/>
                </a:lnTo>
                <a:lnTo>
                  <a:pt x="6753859" y="248919"/>
                </a:lnTo>
                <a:lnTo>
                  <a:pt x="6957059" y="274319"/>
                </a:lnTo>
                <a:lnTo>
                  <a:pt x="7162800" y="274319"/>
                </a:lnTo>
                <a:lnTo>
                  <a:pt x="7366000" y="259079"/>
                </a:lnTo>
                <a:lnTo>
                  <a:pt x="7571740" y="134619"/>
                </a:lnTo>
                <a:lnTo>
                  <a:pt x="7774940" y="40639"/>
                </a:lnTo>
                <a:lnTo>
                  <a:pt x="7980680" y="0"/>
                </a:lnTo>
              </a:path>
            </a:pathLst>
          </a:custGeom>
          <a:ln w="38099">
            <a:solidFill>
              <a:srgbClr val="78787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51509" y="1667510"/>
            <a:ext cx="7980680" cy="3299460"/>
          </a:xfrm>
          <a:custGeom>
            <a:avLst/>
            <a:gdLst/>
            <a:ahLst/>
            <a:cxnLst/>
            <a:rect l="l" t="t" r="r" b="b"/>
            <a:pathLst>
              <a:path w="7980680" h="3299460">
                <a:moveTo>
                  <a:pt x="0" y="3299460"/>
                </a:moveTo>
                <a:lnTo>
                  <a:pt x="205740" y="3233420"/>
                </a:lnTo>
                <a:lnTo>
                  <a:pt x="408940" y="3149600"/>
                </a:lnTo>
                <a:lnTo>
                  <a:pt x="614680" y="3048000"/>
                </a:lnTo>
                <a:lnTo>
                  <a:pt x="820419" y="2923540"/>
                </a:lnTo>
                <a:lnTo>
                  <a:pt x="1023619" y="2801620"/>
                </a:lnTo>
                <a:lnTo>
                  <a:pt x="1229360" y="2700020"/>
                </a:lnTo>
                <a:lnTo>
                  <a:pt x="1432560" y="2618740"/>
                </a:lnTo>
                <a:lnTo>
                  <a:pt x="1638300" y="2583180"/>
                </a:lnTo>
                <a:lnTo>
                  <a:pt x="1841500" y="2585720"/>
                </a:lnTo>
                <a:lnTo>
                  <a:pt x="2047239" y="2590800"/>
                </a:lnTo>
                <a:lnTo>
                  <a:pt x="2250440" y="2611120"/>
                </a:lnTo>
                <a:lnTo>
                  <a:pt x="2456180" y="2618740"/>
                </a:lnTo>
                <a:lnTo>
                  <a:pt x="2661920" y="2611120"/>
                </a:lnTo>
                <a:lnTo>
                  <a:pt x="2865120" y="2606040"/>
                </a:lnTo>
                <a:lnTo>
                  <a:pt x="3070860" y="2633980"/>
                </a:lnTo>
                <a:lnTo>
                  <a:pt x="3274060" y="2570480"/>
                </a:lnTo>
                <a:lnTo>
                  <a:pt x="3479800" y="2484120"/>
                </a:lnTo>
                <a:lnTo>
                  <a:pt x="3683000" y="2446020"/>
                </a:lnTo>
                <a:lnTo>
                  <a:pt x="3888740" y="2405380"/>
                </a:lnTo>
                <a:lnTo>
                  <a:pt x="4091940" y="2402840"/>
                </a:lnTo>
                <a:lnTo>
                  <a:pt x="4297680" y="2313940"/>
                </a:lnTo>
                <a:lnTo>
                  <a:pt x="4503420" y="1661160"/>
                </a:lnTo>
                <a:lnTo>
                  <a:pt x="4706620" y="1572260"/>
                </a:lnTo>
                <a:lnTo>
                  <a:pt x="4912360" y="1219200"/>
                </a:lnTo>
                <a:lnTo>
                  <a:pt x="5115560" y="1120140"/>
                </a:lnTo>
                <a:lnTo>
                  <a:pt x="5321300" y="977900"/>
                </a:lnTo>
                <a:lnTo>
                  <a:pt x="5524500" y="906780"/>
                </a:lnTo>
                <a:lnTo>
                  <a:pt x="5730240" y="840740"/>
                </a:lnTo>
                <a:lnTo>
                  <a:pt x="5933440" y="741680"/>
                </a:lnTo>
                <a:lnTo>
                  <a:pt x="6139180" y="612140"/>
                </a:lnTo>
                <a:lnTo>
                  <a:pt x="6344920" y="523240"/>
                </a:lnTo>
                <a:lnTo>
                  <a:pt x="6548120" y="406400"/>
                </a:lnTo>
                <a:lnTo>
                  <a:pt x="6753859" y="365760"/>
                </a:lnTo>
                <a:lnTo>
                  <a:pt x="6957059" y="363220"/>
                </a:lnTo>
                <a:lnTo>
                  <a:pt x="7162800" y="355600"/>
                </a:lnTo>
                <a:lnTo>
                  <a:pt x="7366000" y="320040"/>
                </a:lnTo>
                <a:lnTo>
                  <a:pt x="7571740" y="195580"/>
                </a:lnTo>
                <a:lnTo>
                  <a:pt x="7774940" y="86360"/>
                </a:lnTo>
                <a:lnTo>
                  <a:pt x="7980680" y="0"/>
                </a:lnTo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185874" y="4174803"/>
            <a:ext cx="223520" cy="15551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ctr">
              <a:lnSpc>
                <a:spcPct val="100000"/>
              </a:lnSpc>
            </a:pPr>
            <a:r>
              <a:rPr sz="1400" dirty="0">
                <a:latin typeface="Arial"/>
                <a:cs typeface="Arial"/>
              </a:rPr>
              <a:t>20</a:t>
            </a:r>
            <a:endParaRPr sz="1400">
              <a:latin typeface="Arial"/>
              <a:cs typeface="Arial"/>
            </a:endParaRPr>
          </a:p>
          <a:p>
            <a:pPr>
              <a:lnSpc>
                <a:spcPts val="550"/>
              </a:lnSpc>
              <a:spcBef>
                <a:spcPts val="8"/>
              </a:spcBef>
            </a:pPr>
            <a:endParaRPr sz="55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 algn="ctr">
              <a:lnSpc>
                <a:spcPct val="100000"/>
              </a:lnSpc>
            </a:pPr>
            <a:r>
              <a:rPr sz="1400" dirty="0">
                <a:latin typeface="Arial"/>
                <a:cs typeface="Arial"/>
              </a:rPr>
              <a:t>10</a:t>
            </a:r>
            <a:endParaRPr sz="1400">
              <a:latin typeface="Arial"/>
              <a:cs typeface="Arial"/>
            </a:endParaRPr>
          </a:p>
          <a:p>
            <a:pPr>
              <a:lnSpc>
                <a:spcPts val="550"/>
              </a:lnSpc>
              <a:spcBef>
                <a:spcPts val="8"/>
              </a:spcBef>
            </a:pPr>
            <a:endParaRPr sz="55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 marL="98425" algn="ctr">
              <a:lnSpc>
                <a:spcPct val="100000"/>
              </a:lnSpc>
            </a:pPr>
            <a:r>
              <a:rPr sz="1400" dirty="0">
                <a:latin typeface="Arial"/>
                <a:cs typeface="Arial"/>
              </a:rPr>
              <a:t>0</a:t>
            </a:r>
            <a:endParaRPr sz="14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85874" y="848165"/>
            <a:ext cx="223520" cy="28860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400" dirty="0">
                <a:latin typeface="Arial"/>
                <a:cs typeface="Arial"/>
              </a:rPr>
              <a:t>70</a:t>
            </a:r>
            <a:endParaRPr sz="1400">
              <a:latin typeface="Arial"/>
              <a:cs typeface="Arial"/>
            </a:endParaRPr>
          </a:p>
          <a:p>
            <a:pPr>
              <a:lnSpc>
                <a:spcPts val="550"/>
              </a:lnSpc>
              <a:spcBef>
                <a:spcPts val="8"/>
              </a:spcBef>
            </a:pPr>
            <a:endParaRPr sz="55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 marL="12700">
              <a:lnSpc>
                <a:spcPct val="100000"/>
              </a:lnSpc>
            </a:pPr>
            <a:r>
              <a:rPr sz="1400" dirty="0">
                <a:latin typeface="Arial"/>
                <a:cs typeface="Arial"/>
              </a:rPr>
              <a:t>60</a:t>
            </a:r>
            <a:endParaRPr sz="1400">
              <a:latin typeface="Arial"/>
              <a:cs typeface="Arial"/>
            </a:endParaRPr>
          </a:p>
          <a:p>
            <a:pPr>
              <a:lnSpc>
                <a:spcPts val="550"/>
              </a:lnSpc>
              <a:spcBef>
                <a:spcPts val="8"/>
              </a:spcBef>
            </a:pPr>
            <a:endParaRPr sz="55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 marL="12700">
              <a:lnSpc>
                <a:spcPct val="100000"/>
              </a:lnSpc>
            </a:pPr>
            <a:r>
              <a:rPr sz="1400" dirty="0">
                <a:latin typeface="Arial"/>
                <a:cs typeface="Arial"/>
              </a:rPr>
              <a:t>50</a:t>
            </a:r>
            <a:endParaRPr sz="1400">
              <a:latin typeface="Arial"/>
              <a:cs typeface="Arial"/>
            </a:endParaRPr>
          </a:p>
          <a:p>
            <a:pPr>
              <a:lnSpc>
                <a:spcPts val="550"/>
              </a:lnSpc>
              <a:spcBef>
                <a:spcPts val="8"/>
              </a:spcBef>
            </a:pPr>
            <a:endParaRPr sz="55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 marL="12700">
              <a:lnSpc>
                <a:spcPct val="100000"/>
              </a:lnSpc>
            </a:pPr>
            <a:r>
              <a:rPr sz="1400" dirty="0">
                <a:latin typeface="Arial"/>
                <a:cs typeface="Arial"/>
              </a:rPr>
              <a:t>40</a:t>
            </a:r>
            <a:endParaRPr sz="1400">
              <a:latin typeface="Arial"/>
              <a:cs typeface="Arial"/>
            </a:endParaRPr>
          </a:p>
          <a:p>
            <a:pPr>
              <a:lnSpc>
                <a:spcPts val="550"/>
              </a:lnSpc>
              <a:spcBef>
                <a:spcPts val="8"/>
              </a:spcBef>
            </a:pPr>
            <a:endParaRPr sz="55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 marL="12700">
              <a:lnSpc>
                <a:spcPct val="100000"/>
              </a:lnSpc>
            </a:pPr>
            <a:r>
              <a:rPr sz="1400" dirty="0">
                <a:latin typeface="Arial"/>
                <a:cs typeface="Arial"/>
              </a:rPr>
              <a:t>30</a:t>
            </a:r>
            <a:endParaRPr sz="140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258608" y="5785547"/>
            <a:ext cx="8233585" cy="4993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460471" y="2930899"/>
            <a:ext cx="163830" cy="711200"/>
          </a:xfrm>
          <a:prstGeom prst="rect">
            <a:avLst/>
          </a:prstGeom>
        </p:spPr>
        <p:txBody>
          <a:bodyPr vert="vert270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b="1" spc="-10" dirty="0">
                <a:latin typeface="Arial"/>
                <a:cs typeface="Arial"/>
              </a:rPr>
              <a:t>P</a:t>
            </a:r>
            <a:r>
              <a:rPr sz="1000" b="1" spc="0" dirty="0">
                <a:latin typeface="Arial"/>
                <a:cs typeface="Arial"/>
              </a:rPr>
              <a:t>e</a:t>
            </a:r>
            <a:r>
              <a:rPr sz="1000" b="1" spc="-10" dirty="0">
                <a:latin typeface="Arial"/>
                <a:cs typeface="Arial"/>
              </a:rPr>
              <a:t>r</a:t>
            </a:r>
            <a:r>
              <a:rPr sz="1000" b="1" spc="0" dirty="0">
                <a:latin typeface="Arial"/>
                <a:cs typeface="Arial"/>
              </a:rPr>
              <a:t>ce</a:t>
            </a:r>
            <a:r>
              <a:rPr sz="1000" b="1" spc="-15" dirty="0">
                <a:latin typeface="Arial"/>
                <a:cs typeface="Arial"/>
              </a:rPr>
              <a:t>n</a:t>
            </a:r>
            <a:r>
              <a:rPr sz="1000" b="1" spc="5" dirty="0">
                <a:latin typeface="Arial"/>
                <a:cs typeface="Arial"/>
              </a:rPr>
              <a:t>t</a:t>
            </a:r>
            <a:r>
              <a:rPr sz="1000" b="1" spc="0" dirty="0">
                <a:latin typeface="Arial"/>
                <a:cs typeface="Arial"/>
              </a:rPr>
              <a:t>a</a:t>
            </a:r>
            <a:r>
              <a:rPr sz="1000" b="1" spc="5" dirty="0">
                <a:latin typeface="Arial"/>
                <a:cs typeface="Arial"/>
              </a:rPr>
              <a:t>g</a:t>
            </a:r>
            <a:r>
              <a:rPr sz="1000" b="1" spc="0" dirty="0">
                <a:latin typeface="Arial"/>
                <a:cs typeface="Arial"/>
              </a:rPr>
              <a:t>e</a:t>
            </a:r>
            <a:endParaRPr sz="10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638585" y="267965"/>
            <a:ext cx="6583045" cy="4362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ctr" rtl="1">
              <a:defRPr lang="ja-JP" sz="1800" b="1" i="0" u="none" strike="noStrike" kern="1200" baseline="0">
                <a:solidFill>
                  <a:prstClr val="white"/>
                </a:solidFill>
                <a:latin typeface="+mn-lt"/>
                <a:ea typeface="+mn-ea"/>
                <a:cs typeface="+mn-cs"/>
              </a:defRPr>
            </a:pPr>
            <a:r>
              <a:rPr lang="fa-IR" altLang="ja-JP" sz="2800" b="1" dirty="0"/>
              <a:t>نرخ نامنویسی نا حالص درآموزش عالی در ژاپن</a:t>
            </a:r>
            <a:endParaRPr lang="ja-JP" altLang="ja-JP" sz="2800" dirty="0"/>
          </a:p>
        </p:txBody>
      </p:sp>
      <p:sp>
        <p:nvSpPr>
          <p:cNvPr id="20" name="object 20"/>
          <p:cNvSpPr/>
          <p:nvPr/>
        </p:nvSpPr>
        <p:spPr>
          <a:xfrm>
            <a:off x="6127750" y="3973829"/>
            <a:ext cx="243839" cy="0"/>
          </a:xfrm>
          <a:custGeom>
            <a:avLst/>
            <a:gdLst/>
            <a:ahLst/>
            <a:cxnLst/>
            <a:rect l="l" t="t" r="r" b="b"/>
            <a:pathLst>
              <a:path w="243839">
                <a:moveTo>
                  <a:pt x="0" y="0"/>
                </a:moveTo>
                <a:lnTo>
                  <a:pt x="243840" y="0"/>
                </a:lnTo>
                <a:lnTo>
                  <a:pt x="0" y="0"/>
                </a:lnTo>
              </a:path>
            </a:pathLst>
          </a:custGeom>
          <a:ln w="38100">
            <a:solidFill>
              <a:srgbClr val="78787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6384368" y="3801774"/>
            <a:ext cx="575945" cy="31496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000" spc="-10" dirty="0">
                <a:latin typeface="Arial"/>
                <a:cs typeface="Arial"/>
              </a:rPr>
              <a:t>M</a:t>
            </a:r>
            <a:r>
              <a:rPr sz="2000" spc="5" dirty="0">
                <a:latin typeface="Arial"/>
                <a:cs typeface="Arial"/>
              </a:rPr>
              <a:t>a</a:t>
            </a:r>
            <a:r>
              <a:rPr sz="2000" spc="-5" dirty="0">
                <a:latin typeface="Arial"/>
                <a:cs typeface="Arial"/>
              </a:rPr>
              <a:t>l</a:t>
            </a:r>
            <a:r>
              <a:rPr sz="2000" spc="0" dirty="0">
                <a:latin typeface="Arial"/>
                <a:cs typeface="Arial"/>
              </a:rPr>
              <a:t>e</a:t>
            </a:r>
            <a:endParaRPr sz="2000"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7207250" y="3973829"/>
            <a:ext cx="243840" cy="0"/>
          </a:xfrm>
          <a:custGeom>
            <a:avLst/>
            <a:gdLst/>
            <a:ahLst/>
            <a:cxnLst/>
            <a:rect l="l" t="t" r="r" b="b"/>
            <a:pathLst>
              <a:path w="243840">
                <a:moveTo>
                  <a:pt x="0" y="0"/>
                </a:moveTo>
                <a:lnTo>
                  <a:pt x="243840" y="0"/>
                </a:lnTo>
                <a:lnTo>
                  <a:pt x="0" y="0"/>
                </a:lnTo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7464051" y="3801774"/>
            <a:ext cx="873125" cy="31496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000" spc="-5" dirty="0">
                <a:latin typeface="Arial"/>
                <a:cs typeface="Arial"/>
              </a:rPr>
              <a:t>F</a:t>
            </a:r>
            <a:r>
              <a:rPr sz="2000" spc="5" dirty="0">
                <a:latin typeface="Arial"/>
                <a:cs typeface="Arial"/>
              </a:rPr>
              <a:t>e</a:t>
            </a:r>
            <a:r>
              <a:rPr sz="2000" spc="-10" dirty="0">
                <a:latin typeface="Arial"/>
                <a:cs typeface="Arial"/>
              </a:rPr>
              <a:t>m</a:t>
            </a:r>
            <a:r>
              <a:rPr sz="2000" spc="5" dirty="0">
                <a:latin typeface="Arial"/>
                <a:cs typeface="Arial"/>
              </a:rPr>
              <a:t>a</a:t>
            </a:r>
            <a:r>
              <a:rPr sz="2000" spc="-5" dirty="0">
                <a:latin typeface="Arial"/>
                <a:cs typeface="Arial"/>
              </a:rPr>
              <a:t>l</a:t>
            </a:r>
            <a:r>
              <a:rPr sz="2000" spc="0" dirty="0">
                <a:latin typeface="Arial"/>
                <a:cs typeface="Arial"/>
              </a:rPr>
              <a:t>e</a:t>
            </a:r>
            <a:endParaRPr sz="2000">
              <a:latin typeface="Arial"/>
              <a:cs typeface="Arial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539583" y="2309817"/>
            <a:ext cx="7918589" cy="0"/>
          </a:xfrm>
          <a:custGeom>
            <a:avLst/>
            <a:gdLst/>
            <a:ahLst/>
            <a:cxnLst/>
            <a:rect l="l" t="t" r="r" b="b"/>
            <a:pathLst>
              <a:path w="7918589">
                <a:moveTo>
                  <a:pt x="0" y="0"/>
                </a:moveTo>
                <a:lnTo>
                  <a:pt x="7918589" y="0"/>
                </a:lnTo>
              </a:path>
            </a:pathLst>
          </a:custGeom>
          <a:ln w="76200">
            <a:solidFill>
              <a:srgbClr val="FF0000"/>
            </a:solidFill>
            <a:prstDash val="lgDash"/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393387" y="6451520"/>
            <a:ext cx="6499225" cy="2851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Arial"/>
                <a:cs typeface="Arial"/>
                <a:hlinkClick r:id="rId3"/>
              </a:rPr>
              <a:t>http://</a:t>
            </a:r>
            <a:r>
              <a:rPr sz="1800" spc="-40" dirty="0">
                <a:latin typeface="Arial"/>
                <a:cs typeface="Arial"/>
                <a:hlinkClick r:id="rId3"/>
              </a:rPr>
              <a:t>w</a:t>
            </a:r>
            <a:r>
              <a:rPr sz="1800" spc="-20" dirty="0">
                <a:latin typeface="Arial"/>
                <a:cs typeface="Arial"/>
                <a:hlinkClick r:id="rId3"/>
              </a:rPr>
              <a:t>w</a:t>
            </a:r>
            <a:r>
              <a:rPr sz="1800" spc="-140" dirty="0">
                <a:latin typeface="Arial"/>
                <a:cs typeface="Arial"/>
                <a:hlinkClick r:id="rId3"/>
              </a:rPr>
              <a:t>w</a:t>
            </a:r>
            <a:r>
              <a:rPr sz="1800" spc="0" dirty="0">
                <a:latin typeface="Arial"/>
                <a:cs typeface="Arial"/>
                <a:hlinkClick r:id="rId3"/>
              </a:rPr>
              <a:t>.i</a:t>
            </a:r>
            <a:r>
              <a:rPr sz="1800" spc="-5" dirty="0">
                <a:latin typeface="Arial"/>
                <a:cs typeface="Arial"/>
                <a:hlinkClick r:id="rId3"/>
              </a:rPr>
              <a:t>n</a:t>
            </a:r>
            <a:r>
              <a:rPr sz="1800" spc="0" dirty="0">
                <a:latin typeface="Arial"/>
                <a:cs typeface="Arial"/>
                <a:hlinkClick r:id="rId3"/>
              </a:rPr>
              <a:t>d</a:t>
            </a:r>
            <a:r>
              <a:rPr sz="1800" spc="-5" dirty="0">
                <a:latin typeface="Arial"/>
                <a:cs typeface="Arial"/>
                <a:hlinkClick r:id="rId3"/>
              </a:rPr>
              <a:t>e</a:t>
            </a:r>
            <a:r>
              <a:rPr sz="1800" spc="0" dirty="0">
                <a:latin typeface="Arial"/>
                <a:cs typeface="Arial"/>
                <a:hlinkClick r:id="rId3"/>
              </a:rPr>
              <a:t>x</a:t>
            </a:r>
            <a:r>
              <a:rPr sz="1800" spc="20" dirty="0">
                <a:latin typeface="Arial"/>
                <a:cs typeface="Arial"/>
                <a:hlinkClick r:id="rId3"/>
              </a:rPr>
              <a:t>m</a:t>
            </a:r>
            <a:r>
              <a:rPr sz="1800" spc="-5" dirty="0">
                <a:latin typeface="Arial"/>
                <a:cs typeface="Arial"/>
                <a:hlinkClick r:id="rId3"/>
              </a:rPr>
              <a:t>u</a:t>
            </a:r>
            <a:r>
              <a:rPr sz="1800" spc="0" dirty="0">
                <a:latin typeface="Arial"/>
                <a:cs typeface="Arial"/>
                <a:hlinkClick r:id="rId3"/>
              </a:rPr>
              <a:t>n</a:t>
            </a:r>
            <a:r>
              <a:rPr sz="1800" spc="-5" dirty="0">
                <a:latin typeface="Arial"/>
                <a:cs typeface="Arial"/>
                <a:hlinkClick r:id="rId3"/>
              </a:rPr>
              <a:t>d</a:t>
            </a:r>
            <a:r>
              <a:rPr sz="1800" spc="0" dirty="0">
                <a:latin typeface="Arial"/>
                <a:cs typeface="Arial"/>
                <a:hlinkClick r:id="rId3"/>
              </a:rPr>
              <a:t>i.co</a:t>
            </a:r>
            <a:r>
              <a:rPr sz="1800" spc="20" dirty="0">
                <a:latin typeface="Arial"/>
                <a:cs typeface="Arial"/>
                <a:hlinkClick r:id="rId3"/>
              </a:rPr>
              <a:t>m</a:t>
            </a:r>
            <a:r>
              <a:rPr sz="1800" spc="0" dirty="0">
                <a:latin typeface="Arial"/>
                <a:cs typeface="Arial"/>
                <a:hlinkClick r:id="rId3"/>
              </a:rPr>
              <a:t>/</a:t>
            </a:r>
            <a:r>
              <a:rPr sz="1800" spc="15" dirty="0">
                <a:latin typeface="Arial"/>
                <a:cs typeface="Arial"/>
                <a:hlinkClick r:id="rId3"/>
              </a:rPr>
              <a:t>f</a:t>
            </a:r>
            <a:r>
              <a:rPr sz="1800" spc="0" dirty="0">
                <a:latin typeface="Arial"/>
                <a:cs typeface="Arial"/>
                <a:hlinkClick r:id="rId3"/>
              </a:rPr>
              <a:t>acts/ja</a:t>
            </a:r>
            <a:r>
              <a:rPr sz="1800" spc="-5" dirty="0">
                <a:latin typeface="Arial"/>
                <a:cs typeface="Arial"/>
                <a:hlinkClick r:id="rId3"/>
              </a:rPr>
              <a:t>p</a:t>
            </a:r>
            <a:r>
              <a:rPr sz="1800" spc="0" dirty="0">
                <a:latin typeface="Arial"/>
                <a:cs typeface="Arial"/>
                <a:hlinkClick r:id="rId3"/>
              </a:rPr>
              <a:t>an/i</a:t>
            </a:r>
            <a:r>
              <a:rPr sz="1800" spc="-5" dirty="0">
                <a:latin typeface="Arial"/>
                <a:cs typeface="Arial"/>
                <a:hlinkClick r:id="rId3"/>
              </a:rPr>
              <a:t>n</a:t>
            </a:r>
            <a:r>
              <a:rPr sz="1800" spc="0" dirty="0">
                <a:latin typeface="Arial"/>
                <a:cs typeface="Arial"/>
                <a:hlinkClick r:id="rId3"/>
              </a:rPr>
              <a:t>dic</a:t>
            </a:r>
            <a:r>
              <a:rPr sz="1800" spc="-5" dirty="0">
                <a:latin typeface="Arial"/>
                <a:cs typeface="Arial"/>
                <a:hlinkClick r:id="rId3"/>
              </a:rPr>
              <a:t>a</a:t>
            </a:r>
            <a:r>
              <a:rPr sz="1800" spc="0" dirty="0">
                <a:latin typeface="Arial"/>
                <a:cs typeface="Arial"/>
                <a:hlinkClick r:id="rId3"/>
              </a:rPr>
              <a:t>tor/SE.TER.ENRR</a:t>
            </a:r>
            <a:endParaRPr sz="1800">
              <a:latin typeface="Arial"/>
              <a:cs typeface="Arial"/>
            </a:endParaRPr>
          </a:p>
        </p:txBody>
      </p:sp>
      <p:sp>
        <p:nvSpPr>
          <p:cNvPr id="27" name="正方形/長方形 26"/>
          <p:cNvSpPr/>
          <p:nvPr/>
        </p:nvSpPr>
        <p:spPr>
          <a:xfrm>
            <a:off x="1371600" y="207050"/>
            <a:ext cx="6549149" cy="5668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97280" marR="12700" indent="-1085215" algn="ctr">
              <a:lnSpc>
                <a:spcPts val="3679"/>
              </a:lnSpc>
            </a:pPr>
            <a:r>
              <a:rPr lang="fa-IR" altLang="ja-JP" sz="3200" b="1" dirty="0">
                <a:solidFill>
                  <a:srgbClr val="C00000"/>
                </a:solidFill>
                <a:latin typeface="Arial"/>
                <a:cs typeface="2  Nazanin" pitchFamily="2" charset="-78"/>
              </a:rPr>
              <a:t>نرخ ثبت نام در دوره‌های دانشگاهی در </a:t>
            </a:r>
            <a:r>
              <a:rPr lang="fa-IR" altLang="ja-JP" sz="3200" b="1" dirty="0">
                <a:solidFill>
                  <a:srgbClr val="C00000"/>
                </a:solidFill>
                <a:latin typeface="Arial Black" panose="020B0A04020102020204" pitchFamily="34" charset="0"/>
                <a:cs typeface="Arial Black"/>
              </a:rPr>
              <a:t>ژاپن</a:t>
            </a:r>
            <a:endParaRPr lang="ja-JP" altLang="ja-JP" sz="3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altLang="ja-JP" smtClean="0"/>
              <a:t>8</a:t>
            </a:fld>
            <a:endParaRPr lang="ja-JP" alt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808990" y="4710429"/>
            <a:ext cx="7642859" cy="0"/>
          </a:xfrm>
          <a:custGeom>
            <a:avLst/>
            <a:gdLst/>
            <a:ahLst/>
            <a:cxnLst/>
            <a:rect l="l" t="t" r="r" b="b"/>
            <a:pathLst>
              <a:path w="7642859">
                <a:moveTo>
                  <a:pt x="0" y="0"/>
                </a:moveTo>
                <a:lnTo>
                  <a:pt x="7642859" y="0"/>
                </a:lnTo>
              </a:path>
            </a:pathLst>
          </a:custGeom>
          <a:ln w="12700">
            <a:solidFill>
              <a:srgbClr val="87878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08990" y="4197350"/>
            <a:ext cx="7642859" cy="0"/>
          </a:xfrm>
          <a:custGeom>
            <a:avLst/>
            <a:gdLst/>
            <a:ahLst/>
            <a:cxnLst/>
            <a:rect l="l" t="t" r="r" b="b"/>
            <a:pathLst>
              <a:path w="7642859">
                <a:moveTo>
                  <a:pt x="0" y="0"/>
                </a:moveTo>
                <a:lnTo>
                  <a:pt x="7642859" y="0"/>
                </a:lnTo>
              </a:path>
            </a:pathLst>
          </a:custGeom>
          <a:ln w="12700">
            <a:solidFill>
              <a:srgbClr val="87878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08990" y="3684270"/>
            <a:ext cx="7642859" cy="0"/>
          </a:xfrm>
          <a:custGeom>
            <a:avLst/>
            <a:gdLst/>
            <a:ahLst/>
            <a:cxnLst/>
            <a:rect l="l" t="t" r="r" b="b"/>
            <a:pathLst>
              <a:path w="7642859">
                <a:moveTo>
                  <a:pt x="0" y="0"/>
                </a:moveTo>
                <a:lnTo>
                  <a:pt x="7642859" y="0"/>
                </a:lnTo>
              </a:path>
            </a:pathLst>
          </a:custGeom>
          <a:ln w="12700">
            <a:solidFill>
              <a:srgbClr val="87878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08990" y="3171189"/>
            <a:ext cx="7642859" cy="0"/>
          </a:xfrm>
          <a:custGeom>
            <a:avLst/>
            <a:gdLst/>
            <a:ahLst/>
            <a:cxnLst/>
            <a:rect l="l" t="t" r="r" b="b"/>
            <a:pathLst>
              <a:path w="7642859">
                <a:moveTo>
                  <a:pt x="0" y="0"/>
                </a:moveTo>
                <a:lnTo>
                  <a:pt x="7642859" y="0"/>
                </a:lnTo>
              </a:path>
            </a:pathLst>
          </a:custGeom>
          <a:ln w="12700">
            <a:solidFill>
              <a:srgbClr val="87878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08990" y="2658110"/>
            <a:ext cx="7642859" cy="0"/>
          </a:xfrm>
          <a:custGeom>
            <a:avLst/>
            <a:gdLst/>
            <a:ahLst/>
            <a:cxnLst/>
            <a:rect l="l" t="t" r="r" b="b"/>
            <a:pathLst>
              <a:path w="7642859">
                <a:moveTo>
                  <a:pt x="0" y="0"/>
                </a:moveTo>
                <a:lnTo>
                  <a:pt x="7642859" y="0"/>
                </a:lnTo>
              </a:path>
            </a:pathLst>
          </a:custGeom>
          <a:ln w="12700">
            <a:solidFill>
              <a:srgbClr val="87878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08990" y="2145029"/>
            <a:ext cx="7642859" cy="0"/>
          </a:xfrm>
          <a:custGeom>
            <a:avLst/>
            <a:gdLst/>
            <a:ahLst/>
            <a:cxnLst/>
            <a:rect l="l" t="t" r="r" b="b"/>
            <a:pathLst>
              <a:path w="7642859">
                <a:moveTo>
                  <a:pt x="0" y="0"/>
                </a:moveTo>
                <a:lnTo>
                  <a:pt x="7642859" y="0"/>
                </a:lnTo>
              </a:path>
            </a:pathLst>
          </a:custGeom>
          <a:ln w="12700">
            <a:solidFill>
              <a:srgbClr val="87878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08990" y="1631950"/>
            <a:ext cx="7642859" cy="0"/>
          </a:xfrm>
          <a:custGeom>
            <a:avLst/>
            <a:gdLst/>
            <a:ahLst/>
            <a:cxnLst/>
            <a:rect l="l" t="t" r="r" b="b"/>
            <a:pathLst>
              <a:path w="7642859">
                <a:moveTo>
                  <a:pt x="0" y="0"/>
                </a:moveTo>
                <a:lnTo>
                  <a:pt x="7642859" y="0"/>
                </a:lnTo>
              </a:path>
            </a:pathLst>
          </a:custGeom>
          <a:ln w="12700">
            <a:solidFill>
              <a:srgbClr val="87878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08990" y="1118869"/>
            <a:ext cx="7642859" cy="0"/>
          </a:xfrm>
          <a:custGeom>
            <a:avLst/>
            <a:gdLst/>
            <a:ahLst/>
            <a:cxnLst/>
            <a:rect l="l" t="t" r="r" b="b"/>
            <a:pathLst>
              <a:path w="7642859">
                <a:moveTo>
                  <a:pt x="0" y="0"/>
                </a:moveTo>
                <a:lnTo>
                  <a:pt x="7642859" y="0"/>
                </a:lnTo>
              </a:path>
            </a:pathLst>
          </a:custGeom>
          <a:ln w="12700">
            <a:solidFill>
              <a:srgbClr val="87878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08990" y="1118869"/>
            <a:ext cx="0" cy="4104640"/>
          </a:xfrm>
          <a:custGeom>
            <a:avLst/>
            <a:gdLst/>
            <a:ahLst/>
            <a:cxnLst/>
            <a:rect l="l" t="t" r="r" b="b"/>
            <a:pathLst>
              <a:path h="4104640">
                <a:moveTo>
                  <a:pt x="0" y="4104640"/>
                </a:moveTo>
                <a:lnTo>
                  <a:pt x="0" y="0"/>
                </a:lnTo>
                <a:lnTo>
                  <a:pt x="0" y="4104640"/>
                </a:lnTo>
              </a:path>
            </a:pathLst>
          </a:custGeom>
          <a:ln w="12700">
            <a:solidFill>
              <a:srgbClr val="87878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08990" y="5223509"/>
            <a:ext cx="7642859" cy="0"/>
          </a:xfrm>
          <a:custGeom>
            <a:avLst/>
            <a:gdLst/>
            <a:ahLst/>
            <a:cxnLst/>
            <a:rect l="l" t="t" r="r" b="b"/>
            <a:pathLst>
              <a:path w="7642859">
                <a:moveTo>
                  <a:pt x="0" y="0"/>
                </a:moveTo>
                <a:lnTo>
                  <a:pt x="7642859" y="0"/>
                </a:lnTo>
                <a:lnTo>
                  <a:pt x="0" y="0"/>
                </a:lnTo>
              </a:path>
            </a:pathLst>
          </a:custGeom>
          <a:ln w="12700">
            <a:solidFill>
              <a:srgbClr val="87878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61389" y="1725929"/>
            <a:ext cx="7338059" cy="3276600"/>
          </a:xfrm>
          <a:custGeom>
            <a:avLst/>
            <a:gdLst/>
            <a:ahLst/>
            <a:cxnLst/>
            <a:rect l="l" t="t" r="r" b="b"/>
            <a:pathLst>
              <a:path w="7338059" h="3276600">
                <a:moveTo>
                  <a:pt x="0" y="3276600"/>
                </a:moveTo>
                <a:lnTo>
                  <a:pt x="304800" y="3263900"/>
                </a:lnTo>
                <a:lnTo>
                  <a:pt x="612140" y="3235960"/>
                </a:lnTo>
                <a:lnTo>
                  <a:pt x="916940" y="3228340"/>
                </a:lnTo>
                <a:lnTo>
                  <a:pt x="1221740" y="3208020"/>
                </a:lnTo>
                <a:lnTo>
                  <a:pt x="1529080" y="3180080"/>
                </a:lnTo>
                <a:lnTo>
                  <a:pt x="1833880" y="3190240"/>
                </a:lnTo>
                <a:lnTo>
                  <a:pt x="2141220" y="3192780"/>
                </a:lnTo>
                <a:lnTo>
                  <a:pt x="2446020" y="2313940"/>
                </a:lnTo>
                <a:lnTo>
                  <a:pt x="2750820" y="2400300"/>
                </a:lnTo>
                <a:lnTo>
                  <a:pt x="3058160" y="2428240"/>
                </a:lnTo>
                <a:lnTo>
                  <a:pt x="3362960" y="2418080"/>
                </a:lnTo>
                <a:lnTo>
                  <a:pt x="3670300" y="2509520"/>
                </a:lnTo>
                <a:lnTo>
                  <a:pt x="3975100" y="2504440"/>
                </a:lnTo>
                <a:lnTo>
                  <a:pt x="4279900" y="2423160"/>
                </a:lnTo>
                <a:lnTo>
                  <a:pt x="4587240" y="2357120"/>
                </a:lnTo>
                <a:lnTo>
                  <a:pt x="4892040" y="2252980"/>
                </a:lnTo>
                <a:lnTo>
                  <a:pt x="5199380" y="2054860"/>
                </a:lnTo>
                <a:lnTo>
                  <a:pt x="5504180" y="1767839"/>
                </a:lnTo>
                <a:lnTo>
                  <a:pt x="5808980" y="1676400"/>
                </a:lnTo>
                <a:lnTo>
                  <a:pt x="6116320" y="1297939"/>
                </a:lnTo>
                <a:lnTo>
                  <a:pt x="6421120" y="1005839"/>
                </a:lnTo>
                <a:lnTo>
                  <a:pt x="6728459" y="698500"/>
                </a:lnTo>
                <a:lnTo>
                  <a:pt x="7033259" y="472439"/>
                </a:lnTo>
                <a:lnTo>
                  <a:pt x="7338059" y="0"/>
                </a:lnTo>
              </a:path>
            </a:pathLst>
          </a:custGeom>
          <a:ln w="38100">
            <a:solidFill>
              <a:srgbClr val="78787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61389" y="1959610"/>
            <a:ext cx="7338059" cy="3185160"/>
          </a:xfrm>
          <a:custGeom>
            <a:avLst/>
            <a:gdLst/>
            <a:ahLst/>
            <a:cxnLst/>
            <a:rect l="l" t="t" r="r" b="b"/>
            <a:pathLst>
              <a:path w="7338059" h="3185160">
                <a:moveTo>
                  <a:pt x="0" y="3185160"/>
                </a:moveTo>
                <a:lnTo>
                  <a:pt x="304800" y="3159760"/>
                </a:lnTo>
                <a:lnTo>
                  <a:pt x="612140" y="3144520"/>
                </a:lnTo>
                <a:lnTo>
                  <a:pt x="916940" y="3144520"/>
                </a:lnTo>
                <a:lnTo>
                  <a:pt x="1221740" y="3139440"/>
                </a:lnTo>
                <a:lnTo>
                  <a:pt x="1529080" y="3129280"/>
                </a:lnTo>
                <a:lnTo>
                  <a:pt x="1833880" y="3124200"/>
                </a:lnTo>
                <a:lnTo>
                  <a:pt x="2141220" y="3114040"/>
                </a:lnTo>
                <a:lnTo>
                  <a:pt x="2446020" y="2573020"/>
                </a:lnTo>
                <a:lnTo>
                  <a:pt x="2750820" y="2402840"/>
                </a:lnTo>
                <a:lnTo>
                  <a:pt x="3058160" y="2352040"/>
                </a:lnTo>
                <a:lnTo>
                  <a:pt x="3362960" y="2255520"/>
                </a:lnTo>
                <a:lnTo>
                  <a:pt x="3670300" y="2280920"/>
                </a:lnTo>
                <a:lnTo>
                  <a:pt x="3975100" y="2212340"/>
                </a:lnTo>
                <a:lnTo>
                  <a:pt x="4279900" y="2103120"/>
                </a:lnTo>
                <a:lnTo>
                  <a:pt x="4587240" y="2057400"/>
                </a:lnTo>
                <a:lnTo>
                  <a:pt x="4892040" y="1922780"/>
                </a:lnTo>
                <a:lnTo>
                  <a:pt x="5199380" y="1661160"/>
                </a:lnTo>
                <a:lnTo>
                  <a:pt x="5504180" y="1303020"/>
                </a:lnTo>
                <a:lnTo>
                  <a:pt x="5808980" y="1356360"/>
                </a:lnTo>
                <a:lnTo>
                  <a:pt x="6116320" y="1092200"/>
                </a:lnTo>
                <a:lnTo>
                  <a:pt x="6421120" y="777240"/>
                </a:lnTo>
                <a:lnTo>
                  <a:pt x="6728459" y="429260"/>
                </a:lnTo>
                <a:lnTo>
                  <a:pt x="7033259" y="355600"/>
                </a:lnTo>
                <a:lnTo>
                  <a:pt x="7338059" y="0"/>
                </a:lnTo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444022" y="2537302"/>
            <a:ext cx="223520" cy="27901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ctr">
              <a:lnSpc>
                <a:spcPct val="100000"/>
              </a:lnSpc>
            </a:pPr>
            <a:r>
              <a:rPr sz="1400" dirty="0">
                <a:latin typeface="Arial"/>
                <a:cs typeface="Arial"/>
              </a:rPr>
              <a:t>50</a:t>
            </a:r>
            <a:endParaRPr sz="1400">
              <a:latin typeface="Arial"/>
              <a:cs typeface="Arial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300"/>
              </a:lnSpc>
              <a:spcBef>
                <a:spcPts val="60"/>
              </a:spcBef>
            </a:pPr>
            <a:endParaRPr sz="1300"/>
          </a:p>
          <a:p>
            <a:pPr algn="ctr">
              <a:lnSpc>
                <a:spcPct val="100000"/>
              </a:lnSpc>
            </a:pPr>
            <a:r>
              <a:rPr sz="1400" dirty="0">
                <a:latin typeface="Arial"/>
                <a:cs typeface="Arial"/>
              </a:rPr>
              <a:t>40</a:t>
            </a:r>
            <a:endParaRPr sz="1400">
              <a:latin typeface="Arial"/>
              <a:cs typeface="Arial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300"/>
              </a:lnSpc>
              <a:spcBef>
                <a:spcPts val="60"/>
              </a:spcBef>
            </a:pPr>
            <a:endParaRPr sz="1300"/>
          </a:p>
          <a:p>
            <a:pPr algn="ctr">
              <a:lnSpc>
                <a:spcPct val="100000"/>
              </a:lnSpc>
            </a:pPr>
            <a:r>
              <a:rPr sz="1400" dirty="0">
                <a:latin typeface="Arial"/>
                <a:cs typeface="Arial"/>
              </a:rPr>
              <a:t>30</a:t>
            </a:r>
            <a:endParaRPr sz="1400">
              <a:latin typeface="Arial"/>
              <a:cs typeface="Arial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300"/>
              </a:lnSpc>
              <a:spcBef>
                <a:spcPts val="60"/>
              </a:spcBef>
            </a:pPr>
            <a:endParaRPr sz="1300"/>
          </a:p>
          <a:p>
            <a:pPr algn="ctr">
              <a:lnSpc>
                <a:spcPct val="100000"/>
              </a:lnSpc>
            </a:pPr>
            <a:r>
              <a:rPr sz="1400" dirty="0">
                <a:latin typeface="Arial"/>
                <a:cs typeface="Arial"/>
              </a:rPr>
              <a:t>20</a:t>
            </a:r>
            <a:endParaRPr sz="1400">
              <a:latin typeface="Arial"/>
              <a:cs typeface="Arial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300"/>
              </a:lnSpc>
              <a:spcBef>
                <a:spcPts val="60"/>
              </a:spcBef>
            </a:pPr>
            <a:endParaRPr sz="1300"/>
          </a:p>
          <a:p>
            <a:pPr algn="ctr">
              <a:lnSpc>
                <a:spcPct val="100000"/>
              </a:lnSpc>
            </a:pPr>
            <a:r>
              <a:rPr sz="1400" dirty="0">
                <a:latin typeface="Arial"/>
                <a:cs typeface="Arial"/>
              </a:rPr>
              <a:t>10</a:t>
            </a:r>
            <a:endParaRPr sz="1400">
              <a:latin typeface="Arial"/>
              <a:cs typeface="Arial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300"/>
              </a:lnSpc>
              <a:spcBef>
                <a:spcPts val="60"/>
              </a:spcBef>
            </a:pPr>
            <a:endParaRPr sz="1300"/>
          </a:p>
          <a:p>
            <a:pPr marL="98425" algn="ctr">
              <a:lnSpc>
                <a:spcPct val="100000"/>
              </a:lnSpc>
            </a:pPr>
            <a:r>
              <a:rPr sz="1400" dirty="0">
                <a:latin typeface="Arial"/>
                <a:cs typeface="Arial"/>
              </a:rPr>
              <a:t>0</a:t>
            </a:r>
            <a:endParaRPr sz="14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44022" y="2024171"/>
            <a:ext cx="223520" cy="2247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400" dirty="0">
                <a:latin typeface="Arial"/>
                <a:cs typeface="Arial"/>
              </a:rPr>
              <a:t>60</a:t>
            </a:r>
            <a:endParaRPr sz="14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44022" y="1511041"/>
            <a:ext cx="223520" cy="2247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400" dirty="0">
                <a:latin typeface="Arial"/>
                <a:cs typeface="Arial"/>
              </a:rPr>
              <a:t>70</a:t>
            </a:r>
            <a:endParaRPr sz="14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44022" y="997910"/>
            <a:ext cx="223520" cy="2247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400" dirty="0">
                <a:latin typeface="Arial"/>
                <a:cs typeface="Arial"/>
              </a:rPr>
              <a:t>80</a:t>
            </a:r>
            <a:endParaRPr sz="140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650458" y="5343136"/>
            <a:ext cx="7693074" cy="3974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264938" y="2817629"/>
            <a:ext cx="163830" cy="711200"/>
          </a:xfrm>
          <a:prstGeom prst="rect">
            <a:avLst/>
          </a:prstGeom>
        </p:spPr>
        <p:txBody>
          <a:bodyPr vert="vert270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b="1" spc="-10" dirty="0">
                <a:latin typeface="Arial"/>
                <a:cs typeface="Arial"/>
              </a:rPr>
              <a:t>P</a:t>
            </a:r>
            <a:r>
              <a:rPr sz="1000" b="1" spc="0" dirty="0">
                <a:latin typeface="Arial"/>
                <a:cs typeface="Arial"/>
              </a:rPr>
              <a:t>e</a:t>
            </a:r>
            <a:r>
              <a:rPr sz="1000" b="1" spc="-10" dirty="0">
                <a:latin typeface="Arial"/>
                <a:cs typeface="Arial"/>
              </a:rPr>
              <a:t>r</a:t>
            </a:r>
            <a:r>
              <a:rPr sz="1000" b="1" spc="0" dirty="0">
                <a:latin typeface="Arial"/>
                <a:cs typeface="Arial"/>
              </a:rPr>
              <a:t>ce</a:t>
            </a:r>
            <a:r>
              <a:rPr sz="1000" b="1" spc="-15" dirty="0">
                <a:latin typeface="Arial"/>
                <a:cs typeface="Arial"/>
              </a:rPr>
              <a:t>n</a:t>
            </a:r>
            <a:r>
              <a:rPr sz="1000" b="1" spc="5" dirty="0">
                <a:latin typeface="Arial"/>
                <a:cs typeface="Arial"/>
              </a:rPr>
              <a:t>t</a:t>
            </a:r>
            <a:r>
              <a:rPr sz="1000" b="1" spc="0" dirty="0">
                <a:latin typeface="Arial"/>
                <a:cs typeface="Arial"/>
              </a:rPr>
              <a:t>a</a:t>
            </a:r>
            <a:r>
              <a:rPr sz="1000" b="1" spc="5" dirty="0">
                <a:latin typeface="Arial"/>
                <a:cs typeface="Arial"/>
              </a:rPr>
              <a:t>g</a:t>
            </a:r>
            <a:r>
              <a:rPr sz="1000" b="1" spc="0" dirty="0">
                <a:latin typeface="Arial"/>
                <a:cs typeface="Arial"/>
              </a:rPr>
              <a:t>e</a:t>
            </a:r>
            <a:endParaRPr sz="10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424043" y="310573"/>
            <a:ext cx="6105525" cy="4362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lang="fa-IR" altLang="ja-JP" sz="3200" b="1" dirty="0">
                <a:solidFill>
                  <a:srgbClr val="C00000"/>
                </a:solidFill>
                <a:latin typeface="Arial"/>
                <a:cs typeface="2  Nazanin" pitchFamily="2" charset="-78"/>
              </a:rPr>
              <a:t>نرخ ثبت نام در دوره‌های دانشگاهی در </a:t>
            </a:r>
            <a:r>
              <a:rPr lang="fa-IR" altLang="ja-JP" sz="3200" b="1" dirty="0">
                <a:solidFill>
                  <a:srgbClr val="C00000"/>
                </a:solidFill>
                <a:latin typeface="Arial Black" panose="020B0A04020102020204" pitchFamily="34" charset="0"/>
                <a:cs typeface="Arial Black"/>
              </a:rPr>
              <a:t>ایران</a:t>
            </a:r>
            <a:endParaRPr sz="3200" dirty="0">
              <a:solidFill>
                <a:srgbClr val="C00000"/>
              </a:solidFill>
              <a:latin typeface="Arial"/>
              <a:cs typeface="Aria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1979929" y="1629410"/>
            <a:ext cx="243839" cy="0"/>
          </a:xfrm>
          <a:custGeom>
            <a:avLst/>
            <a:gdLst/>
            <a:ahLst/>
            <a:cxnLst/>
            <a:rect l="l" t="t" r="r" b="b"/>
            <a:pathLst>
              <a:path w="243839">
                <a:moveTo>
                  <a:pt x="0" y="0"/>
                </a:moveTo>
                <a:lnTo>
                  <a:pt x="243840" y="0"/>
                </a:lnTo>
                <a:lnTo>
                  <a:pt x="0" y="0"/>
                </a:lnTo>
              </a:path>
            </a:pathLst>
          </a:custGeom>
          <a:ln w="38100">
            <a:solidFill>
              <a:srgbClr val="78787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2235075" y="1457890"/>
            <a:ext cx="575945" cy="31496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000" spc="-10" dirty="0">
                <a:latin typeface="Arial"/>
                <a:cs typeface="Arial"/>
              </a:rPr>
              <a:t>M</a:t>
            </a:r>
            <a:r>
              <a:rPr sz="2000" spc="5" dirty="0">
                <a:latin typeface="Arial"/>
                <a:cs typeface="Arial"/>
              </a:rPr>
              <a:t>a</a:t>
            </a:r>
            <a:r>
              <a:rPr sz="2000" spc="-5" dirty="0">
                <a:latin typeface="Arial"/>
                <a:cs typeface="Arial"/>
              </a:rPr>
              <a:t>l</a:t>
            </a:r>
            <a:r>
              <a:rPr sz="2000" spc="0" dirty="0">
                <a:latin typeface="Arial"/>
                <a:cs typeface="Arial"/>
              </a:rPr>
              <a:t>e</a:t>
            </a:r>
            <a:endParaRPr sz="2000">
              <a:latin typeface="Arial"/>
              <a:cs typeface="Arial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1979929" y="2058670"/>
            <a:ext cx="243839" cy="0"/>
          </a:xfrm>
          <a:custGeom>
            <a:avLst/>
            <a:gdLst/>
            <a:ahLst/>
            <a:cxnLst/>
            <a:rect l="l" t="t" r="r" b="b"/>
            <a:pathLst>
              <a:path w="243839">
                <a:moveTo>
                  <a:pt x="0" y="0"/>
                </a:moveTo>
                <a:lnTo>
                  <a:pt x="243840" y="0"/>
                </a:lnTo>
                <a:lnTo>
                  <a:pt x="0" y="0"/>
                </a:lnTo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2235075" y="1887423"/>
            <a:ext cx="873125" cy="31496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000" spc="-5" dirty="0">
                <a:latin typeface="Arial"/>
                <a:cs typeface="Arial"/>
              </a:rPr>
              <a:t>F</a:t>
            </a:r>
            <a:r>
              <a:rPr sz="2000" spc="5" dirty="0">
                <a:latin typeface="Arial"/>
                <a:cs typeface="Arial"/>
              </a:rPr>
              <a:t>e</a:t>
            </a:r>
            <a:r>
              <a:rPr sz="2000" spc="-10" dirty="0">
                <a:latin typeface="Arial"/>
                <a:cs typeface="Arial"/>
              </a:rPr>
              <a:t>m</a:t>
            </a:r>
            <a:r>
              <a:rPr sz="2000" spc="5" dirty="0">
                <a:latin typeface="Arial"/>
                <a:cs typeface="Arial"/>
              </a:rPr>
              <a:t>a</a:t>
            </a:r>
            <a:r>
              <a:rPr sz="2000" spc="-5" dirty="0">
                <a:latin typeface="Arial"/>
                <a:cs typeface="Arial"/>
              </a:rPr>
              <a:t>l</a:t>
            </a:r>
            <a:r>
              <a:rPr sz="2000" spc="0" dirty="0">
                <a:latin typeface="Arial"/>
                <a:cs typeface="Arial"/>
              </a:rPr>
              <a:t>e</a:t>
            </a:r>
            <a:endParaRPr sz="2000">
              <a:latin typeface="Arial"/>
              <a:cs typeface="Arial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799292" y="2708940"/>
            <a:ext cx="7869935" cy="0"/>
          </a:xfrm>
          <a:custGeom>
            <a:avLst/>
            <a:gdLst/>
            <a:ahLst/>
            <a:cxnLst/>
            <a:rect l="l" t="t" r="r" b="b"/>
            <a:pathLst>
              <a:path w="7869935">
                <a:moveTo>
                  <a:pt x="0" y="0"/>
                </a:moveTo>
                <a:lnTo>
                  <a:pt x="7869935" y="0"/>
                </a:lnTo>
              </a:path>
            </a:pathLst>
          </a:custGeom>
          <a:ln w="76200">
            <a:solidFill>
              <a:srgbClr val="FF0000"/>
            </a:solidFill>
            <a:prstDash val="lgDash"/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557403" y="6356350"/>
            <a:ext cx="7326630" cy="2851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Arial"/>
                <a:cs typeface="Arial"/>
                <a:hlinkClick r:id="rId4"/>
              </a:rPr>
              <a:t>http://</a:t>
            </a:r>
            <a:r>
              <a:rPr sz="1800" spc="-40" dirty="0">
                <a:latin typeface="Arial"/>
                <a:cs typeface="Arial"/>
                <a:hlinkClick r:id="rId4"/>
              </a:rPr>
              <a:t>w</a:t>
            </a:r>
            <a:r>
              <a:rPr sz="1800" spc="-20" dirty="0">
                <a:latin typeface="Arial"/>
                <a:cs typeface="Arial"/>
                <a:hlinkClick r:id="rId4"/>
              </a:rPr>
              <a:t>w</a:t>
            </a:r>
            <a:r>
              <a:rPr sz="1800" spc="-140" dirty="0">
                <a:latin typeface="Arial"/>
                <a:cs typeface="Arial"/>
                <a:hlinkClick r:id="rId4"/>
              </a:rPr>
              <a:t>w</a:t>
            </a:r>
            <a:r>
              <a:rPr sz="1800" spc="0" dirty="0">
                <a:latin typeface="Arial"/>
                <a:cs typeface="Arial"/>
                <a:hlinkClick r:id="rId4"/>
              </a:rPr>
              <a:t>.i</a:t>
            </a:r>
            <a:r>
              <a:rPr sz="1800" spc="-5" dirty="0">
                <a:latin typeface="Arial"/>
                <a:cs typeface="Arial"/>
                <a:hlinkClick r:id="rId4"/>
              </a:rPr>
              <a:t>n</a:t>
            </a:r>
            <a:r>
              <a:rPr sz="1800" spc="0" dirty="0">
                <a:latin typeface="Arial"/>
                <a:cs typeface="Arial"/>
                <a:hlinkClick r:id="rId4"/>
              </a:rPr>
              <a:t>d</a:t>
            </a:r>
            <a:r>
              <a:rPr sz="1800" spc="-5" dirty="0">
                <a:latin typeface="Arial"/>
                <a:cs typeface="Arial"/>
                <a:hlinkClick r:id="rId4"/>
              </a:rPr>
              <a:t>e</a:t>
            </a:r>
            <a:r>
              <a:rPr sz="1800" spc="0" dirty="0">
                <a:latin typeface="Arial"/>
                <a:cs typeface="Arial"/>
                <a:hlinkClick r:id="rId4"/>
              </a:rPr>
              <a:t>x</a:t>
            </a:r>
            <a:r>
              <a:rPr sz="1800" spc="20" dirty="0">
                <a:latin typeface="Arial"/>
                <a:cs typeface="Arial"/>
                <a:hlinkClick r:id="rId4"/>
              </a:rPr>
              <a:t>m</a:t>
            </a:r>
            <a:r>
              <a:rPr sz="1800" spc="-5" dirty="0">
                <a:latin typeface="Arial"/>
                <a:cs typeface="Arial"/>
                <a:hlinkClick r:id="rId4"/>
              </a:rPr>
              <a:t>u</a:t>
            </a:r>
            <a:r>
              <a:rPr sz="1800" spc="0" dirty="0">
                <a:latin typeface="Arial"/>
                <a:cs typeface="Arial"/>
                <a:hlinkClick r:id="rId4"/>
              </a:rPr>
              <a:t>n</a:t>
            </a:r>
            <a:r>
              <a:rPr sz="1800" spc="-5" dirty="0">
                <a:latin typeface="Arial"/>
                <a:cs typeface="Arial"/>
                <a:hlinkClick r:id="rId4"/>
              </a:rPr>
              <a:t>d</a:t>
            </a:r>
            <a:r>
              <a:rPr sz="1800" spc="0" dirty="0">
                <a:latin typeface="Arial"/>
                <a:cs typeface="Arial"/>
                <a:hlinkClick r:id="rId4"/>
              </a:rPr>
              <a:t>i.co</a:t>
            </a:r>
            <a:r>
              <a:rPr sz="1800" spc="20" dirty="0">
                <a:latin typeface="Arial"/>
                <a:cs typeface="Arial"/>
                <a:hlinkClick r:id="rId4"/>
              </a:rPr>
              <a:t>m</a:t>
            </a:r>
            <a:r>
              <a:rPr sz="1800" spc="0" dirty="0">
                <a:latin typeface="Arial"/>
                <a:cs typeface="Arial"/>
                <a:hlinkClick r:id="rId4"/>
              </a:rPr>
              <a:t>/</a:t>
            </a:r>
            <a:r>
              <a:rPr sz="1800" spc="15" dirty="0">
                <a:latin typeface="Arial"/>
                <a:cs typeface="Arial"/>
                <a:hlinkClick r:id="rId4"/>
              </a:rPr>
              <a:t>f</a:t>
            </a:r>
            <a:r>
              <a:rPr sz="1800" spc="0" dirty="0">
                <a:latin typeface="Arial"/>
                <a:cs typeface="Arial"/>
                <a:hlinkClick r:id="rId4"/>
              </a:rPr>
              <a:t>acts/ir</a:t>
            </a:r>
            <a:r>
              <a:rPr sz="1800" spc="-5" dirty="0">
                <a:latin typeface="Arial"/>
                <a:cs typeface="Arial"/>
                <a:hlinkClick r:id="rId4"/>
              </a:rPr>
              <a:t>a</a:t>
            </a:r>
            <a:r>
              <a:rPr sz="1800" spc="0" dirty="0">
                <a:latin typeface="Arial"/>
                <a:cs typeface="Arial"/>
                <a:hlinkClick r:id="rId4"/>
              </a:rPr>
              <a:t>n/sc</a:t>
            </a:r>
            <a:r>
              <a:rPr sz="1800" spc="-5" dirty="0">
                <a:latin typeface="Arial"/>
                <a:cs typeface="Arial"/>
                <a:hlinkClick r:id="rId4"/>
              </a:rPr>
              <a:t>h</a:t>
            </a:r>
            <a:r>
              <a:rPr sz="1800" spc="0" dirty="0">
                <a:latin typeface="Arial"/>
                <a:cs typeface="Arial"/>
                <a:hlinkClick r:id="rId4"/>
              </a:rPr>
              <a:t>o</a:t>
            </a:r>
            <a:r>
              <a:rPr sz="1800" spc="-5" dirty="0">
                <a:latin typeface="Arial"/>
                <a:cs typeface="Arial"/>
                <a:hlinkClick r:id="rId4"/>
              </a:rPr>
              <a:t>o</a:t>
            </a:r>
            <a:r>
              <a:rPr sz="1800" spc="0" dirty="0">
                <a:latin typeface="Arial"/>
                <a:cs typeface="Arial"/>
                <a:hlinkClick r:id="rId4"/>
              </a:rPr>
              <a:t>l-</a:t>
            </a:r>
            <a:r>
              <a:rPr sz="1800" spc="-5" dirty="0">
                <a:latin typeface="Arial"/>
                <a:cs typeface="Arial"/>
                <a:hlinkClick r:id="rId4"/>
              </a:rPr>
              <a:t>e</a:t>
            </a:r>
            <a:r>
              <a:rPr sz="1800" spc="0" dirty="0">
                <a:latin typeface="Arial"/>
                <a:cs typeface="Arial"/>
                <a:hlinkClick r:id="rId4"/>
              </a:rPr>
              <a:t>nroll</a:t>
            </a:r>
            <a:r>
              <a:rPr sz="1800" spc="20" dirty="0">
                <a:latin typeface="Arial"/>
                <a:cs typeface="Arial"/>
                <a:hlinkClick r:id="rId4"/>
              </a:rPr>
              <a:t>m</a:t>
            </a:r>
            <a:r>
              <a:rPr sz="1800" spc="-5" dirty="0">
                <a:latin typeface="Arial"/>
                <a:cs typeface="Arial"/>
                <a:hlinkClick r:id="rId4"/>
              </a:rPr>
              <a:t>e</a:t>
            </a:r>
            <a:r>
              <a:rPr sz="1800" spc="0" dirty="0">
                <a:latin typeface="Arial"/>
                <a:cs typeface="Arial"/>
                <a:hlinkClick r:id="rId4"/>
              </a:rPr>
              <a:t>nt</a:t>
            </a:r>
            <a:r>
              <a:rPr sz="1800" spc="-5" dirty="0">
                <a:latin typeface="Arial"/>
                <a:cs typeface="Arial"/>
                <a:hlinkClick r:id="rId4"/>
              </a:rPr>
              <a:t>#</a:t>
            </a:r>
            <a:r>
              <a:rPr sz="1800" spc="0" dirty="0">
                <a:latin typeface="Arial"/>
                <a:cs typeface="Arial"/>
                <a:hlinkClick r:id="rId4"/>
              </a:rPr>
              <a:t>SE.TER.ENRR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 rot="5400000">
            <a:off x="8694739" y="6452311"/>
            <a:ext cx="375920" cy="194945"/>
          </a:xfrm>
          <a:prstGeom prst="rect">
            <a:avLst/>
          </a:prstGeom>
        </p:spPr>
        <p:txBody>
          <a:bodyPr vert="vert270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400" b="1" dirty="0">
                <a:solidFill>
                  <a:srgbClr val="D1282E"/>
                </a:solidFill>
                <a:latin typeface="Arial"/>
                <a:cs typeface="Arial"/>
              </a:rPr>
              <a:t>8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altLang="ja-JP" smtClean="0"/>
              <a:t>9</a:t>
            </a:fld>
            <a:endParaRPr lang="ja-JP" alt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1732</Words>
  <Application>Microsoft Office PowerPoint</Application>
  <PresentationFormat>On-screen Show (4:3)</PresentationFormat>
  <Paragraphs>438</Paragraphs>
  <Slides>40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8" baseType="lpstr">
      <vt:lpstr>游ゴシック</vt:lpstr>
      <vt:lpstr>游ゴシック Light</vt:lpstr>
      <vt:lpstr>2  Nazanin</vt:lpstr>
      <vt:lpstr>Arial</vt:lpstr>
      <vt:lpstr>Arial Black</vt:lpstr>
      <vt:lpstr>Calibri</vt:lpstr>
      <vt:lpstr>Times New Roman</vt:lpstr>
      <vt:lpstr>Office テーマ</vt:lpstr>
      <vt:lpstr>PowerPoint Presentation</vt:lpstr>
      <vt:lpstr>GLOBAL TRENDS OF HIGHER EDUCATION IN THE 21st CENTURY روند جهانی در آموزش عالی در قرن 21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http://www.indexmundi.com/facts/qatar/indicator/SE.TER.ENRR </vt:lpstr>
      <vt:lpstr>PowerPoint Presentation</vt:lpstr>
      <vt:lpstr>انواع دانشگاه در ژاپن </vt:lpstr>
      <vt:lpstr>خصوصی‌سازی دانشگاه‌های دولتی  در ژاپن در 2004 "Incorporation of National Universities"</vt:lpstr>
      <vt:lpstr>PowerPoint Presentation</vt:lpstr>
      <vt:lpstr>PowerPoint Presentation</vt:lpstr>
      <vt:lpstr>سخنان نخست وزیر ژاپن در مورد نقش دانشگاه دولتی</vt:lpstr>
      <vt:lpstr>IRAN – SHARE BY TYPE OF INSTITUTION</vt:lpstr>
      <vt:lpstr>اهداف خصوصی سازی دانشگاه در ایران</vt:lpstr>
      <vt:lpstr>خصوصی سازی دانشگاه در قطر</vt:lpstr>
      <vt:lpstr>PowerPoint Presentation</vt:lpstr>
      <vt:lpstr>دانشگاه در ژاپن  بین‌المللی سازی </vt:lpstr>
      <vt:lpstr>Waseda University, School of International Liberal Studies  </vt:lpstr>
      <vt:lpstr>تجربه فرهنگ متفاوت </vt:lpstr>
      <vt:lpstr>WASEDA UNIVERSITY  overseas offices</vt:lpstr>
      <vt:lpstr>JAPAN’s GLOBAL 30 PROJECT IN 2009</vt:lpstr>
      <vt:lpstr>INTERNATIONAL STUDENTS IN JAPAN 2015</vt:lpstr>
      <vt:lpstr>روند افزایش تعداد دانشجویان خارجی در ژاپن</vt:lpstr>
      <vt:lpstr>روند کاهش تعداد دانشجویان ژاپنی در خارج از کشور از سال 2005</vt:lpstr>
      <vt:lpstr>هدفهای بین‌المللی سازی دانشگاه در ژاپن </vt:lpstr>
      <vt:lpstr>چالش ها </vt:lpstr>
      <vt:lpstr>بین‌المللی سازی دانشکاه  در ایران </vt:lpstr>
      <vt:lpstr>PowerPoint Presentation</vt:lpstr>
      <vt:lpstr>دانشجویان ایرانی در حارج از کشور</vt:lpstr>
      <vt:lpstr>اهداف بین‌المللی سازی درایران </vt:lpstr>
      <vt:lpstr>پردیس‌های بین‌المللی دانشگاه‌های خارجی </vt:lpstr>
      <vt:lpstr> اهداف اصلاحات آموزش عالی قطر به راهنمایی  RAND  در سال  2003</vt:lpstr>
      <vt:lpstr>PowerPoint Presentation</vt:lpstr>
      <vt:lpstr>چالش های  بین‌المللی سازی درقطر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2017-02-12T08:28:33Z</dcterms:created>
  <dcterms:modified xsi:type="dcterms:W3CDTF">2017-03-05T07:30:36Z</dcterms:modified>
</cp:coreProperties>
</file>